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0239D8-AEB0-41DA-A4A8-C36BEB1A7B3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1AD3EE6-3F85-4D6F-9ACC-AFCD8E2FC409}">
      <dgm:prSet/>
      <dgm:spPr/>
      <dgm:t>
        <a:bodyPr/>
        <a:lstStyle/>
        <a:p>
          <a:r>
            <a:rPr lang="nl-NL"/>
            <a:t>Hoe oud is dit kind?</a:t>
          </a:r>
          <a:endParaRPr lang="en-US"/>
        </a:p>
      </dgm:t>
    </dgm:pt>
    <dgm:pt modelId="{836187C7-4CE8-4262-96E6-C35C46E65C4F}" type="parTrans" cxnId="{081054B5-9FBD-4759-AC8A-CB82A71F55EE}">
      <dgm:prSet/>
      <dgm:spPr/>
      <dgm:t>
        <a:bodyPr/>
        <a:lstStyle/>
        <a:p>
          <a:endParaRPr lang="en-US"/>
        </a:p>
      </dgm:t>
    </dgm:pt>
    <dgm:pt modelId="{46E15A3E-6E60-4BFD-9CFC-AFA50A1A023C}" type="sibTrans" cxnId="{081054B5-9FBD-4759-AC8A-CB82A71F55EE}">
      <dgm:prSet/>
      <dgm:spPr/>
      <dgm:t>
        <a:bodyPr/>
        <a:lstStyle/>
        <a:p>
          <a:endParaRPr lang="en-US"/>
        </a:p>
      </dgm:t>
    </dgm:pt>
    <dgm:pt modelId="{D8571D1B-105D-4D1D-B9D4-03035CA9925A}">
      <dgm:prSet/>
      <dgm:spPr/>
      <dgm:t>
        <a:bodyPr/>
        <a:lstStyle/>
        <a:p>
          <a:r>
            <a:rPr lang="nl-NL"/>
            <a:t>Wat voor kind is het?</a:t>
          </a:r>
          <a:endParaRPr lang="en-US"/>
        </a:p>
      </dgm:t>
    </dgm:pt>
    <dgm:pt modelId="{46D57452-A623-4503-B571-7FCE91AFBC5F}" type="parTrans" cxnId="{D44ADAE9-9428-4C75-B7C4-0F44DCC2A437}">
      <dgm:prSet/>
      <dgm:spPr/>
      <dgm:t>
        <a:bodyPr/>
        <a:lstStyle/>
        <a:p>
          <a:endParaRPr lang="en-US"/>
        </a:p>
      </dgm:t>
    </dgm:pt>
    <dgm:pt modelId="{0F27A7B4-2685-493C-A151-8E18228ED18B}" type="sibTrans" cxnId="{D44ADAE9-9428-4C75-B7C4-0F44DCC2A437}">
      <dgm:prSet/>
      <dgm:spPr/>
      <dgm:t>
        <a:bodyPr/>
        <a:lstStyle/>
        <a:p>
          <a:endParaRPr lang="en-US"/>
        </a:p>
      </dgm:t>
    </dgm:pt>
    <dgm:pt modelId="{781B1F94-A669-471D-B93F-F035BD654584}">
      <dgm:prSet/>
      <dgm:spPr/>
      <dgm:t>
        <a:bodyPr/>
        <a:lstStyle/>
        <a:p>
          <a:r>
            <a:rPr lang="nl-NL"/>
            <a:t>Wat kan je verwachten van de ontwikkeling van dit kind? Motorisch, Cognitief, sociaal emotioneel?</a:t>
          </a:r>
          <a:endParaRPr lang="en-US"/>
        </a:p>
      </dgm:t>
    </dgm:pt>
    <dgm:pt modelId="{B0B2F210-8306-478D-B34C-3DCB75326ECF}" type="parTrans" cxnId="{0FB91D4A-1365-42C9-A3A1-4421A06A2E74}">
      <dgm:prSet/>
      <dgm:spPr/>
      <dgm:t>
        <a:bodyPr/>
        <a:lstStyle/>
        <a:p>
          <a:endParaRPr lang="en-US"/>
        </a:p>
      </dgm:t>
    </dgm:pt>
    <dgm:pt modelId="{FD657ECD-FE3B-4365-8C66-2A196BC0A43E}" type="sibTrans" cxnId="{0FB91D4A-1365-42C9-A3A1-4421A06A2E74}">
      <dgm:prSet/>
      <dgm:spPr/>
      <dgm:t>
        <a:bodyPr/>
        <a:lstStyle/>
        <a:p>
          <a:endParaRPr lang="en-US"/>
        </a:p>
      </dgm:t>
    </dgm:pt>
    <dgm:pt modelId="{73E5B4A6-350C-41F2-AA97-D274D48B8F18}">
      <dgm:prSet/>
      <dgm:spPr/>
      <dgm:t>
        <a:bodyPr/>
        <a:lstStyle/>
        <a:p>
          <a:r>
            <a:rPr lang="nl-NL"/>
            <a:t>Wat weet je van dit kind dat van invloed kan zijn op zijn ontwikkeling?</a:t>
          </a:r>
          <a:endParaRPr lang="en-US"/>
        </a:p>
      </dgm:t>
    </dgm:pt>
    <dgm:pt modelId="{F7FE2A3F-8FB9-462E-8218-D56BC2FB1D70}" type="parTrans" cxnId="{F228CF7B-E09A-4316-9DA2-AE9A0BFC6821}">
      <dgm:prSet/>
      <dgm:spPr/>
      <dgm:t>
        <a:bodyPr/>
        <a:lstStyle/>
        <a:p>
          <a:endParaRPr lang="en-US"/>
        </a:p>
      </dgm:t>
    </dgm:pt>
    <dgm:pt modelId="{3793EBE2-0184-4A4D-9225-F2FDBB786648}" type="sibTrans" cxnId="{F228CF7B-E09A-4316-9DA2-AE9A0BFC6821}">
      <dgm:prSet/>
      <dgm:spPr/>
      <dgm:t>
        <a:bodyPr/>
        <a:lstStyle/>
        <a:p>
          <a:endParaRPr lang="en-US"/>
        </a:p>
      </dgm:t>
    </dgm:pt>
    <dgm:pt modelId="{D454DB86-0F92-4071-A951-028FE530E1A1}">
      <dgm:prSet/>
      <dgm:spPr/>
      <dgm:t>
        <a:bodyPr/>
        <a:lstStyle/>
        <a:p>
          <a:r>
            <a:rPr lang="nl-NL"/>
            <a:t>Is er eerder iets onderzocht of is er een hulpverleningsgeschiedenis</a:t>
          </a:r>
          <a:endParaRPr lang="en-US"/>
        </a:p>
      </dgm:t>
    </dgm:pt>
    <dgm:pt modelId="{8B5897D3-316F-4203-B1AA-B91E467E4DC2}" type="parTrans" cxnId="{8DA8EFE5-CCAD-4254-BC96-11A978C1F3D5}">
      <dgm:prSet/>
      <dgm:spPr/>
      <dgm:t>
        <a:bodyPr/>
        <a:lstStyle/>
        <a:p>
          <a:endParaRPr lang="en-US"/>
        </a:p>
      </dgm:t>
    </dgm:pt>
    <dgm:pt modelId="{09AD0DFA-D162-439C-9D64-45D900C760C7}" type="sibTrans" cxnId="{8DA8EFE5-CCAD-4254-BC96-11A978C1F3D5}">
      <dgm:prSet/>
      <dgm:spPr/>
      <dgm:t>
        <a:bodyPr/>
        <a:lstStyle/>
        <a:p>
          <a:endParaRPr lang="en-US"/>
        </a:p>
      </dgm:t>
    </dgm:pt>
    <dgm:pt modelId="{EF8D2757-E974-4AB3-A38E-B0491128FCBE}" type="pres">
      <dgm:prSet presAssocID="{0D0239D8-AEB0-41DA-A4A8-C36BEB1A7B3A}" presName="vert0" presStyleCnt="0">
        <dgm:presLayoutVars>
          <dgm:dir/>
          <dgm:animOne val="branch"/>
          <dgm:animLvl val="lvl"/>
        </dgm:presLayoutVars>
      </dgm:prSet>
      <dgm:spPr/>
    </dgm:pt>
    <dgm:pt modelId="{1408A2CD-5015-42A8-95F8-D1ED85BBF654}" type="pres">
      <dgm:prSet presAssocID="{81AD3EE6-3F85-4D6F-9ACC-AFCD8E2FC409}" presName="thickLine" presStyleLbl="alignNode1" presStyleIdx="0" presStyleCnt="5"/>
      <dgm:spPr/>
    </dgm:pt>
    <dgm:pt modelId="{DC0DB26C-935E-43A1-A046-0345E09EB199}" type="pres">
      <dgm:prSet presAssocID="{81AD3EE6-3F85-4D6F-9ACC-AFCD8E2FC409}" presName="horz1" presStyleCnt="0"/>
      <dgm:spPr/>
    </dgm:pt>
    <dgm:pt modelId="{B5F5B891-6701-4C00-9D4A-929D601876F9}" type="pres">
      <dgm:prSet presAssocID="{81AD3EE6-3F85-4D6F-9ACC-AFCD8E2FC409}" presName="tx1" presStyleLbl="revTx" presStyleIdx="0" presStyleCnt="5"/>
      <dgm:spPr/>
    </dgm:pt>
    <dgm:pt modelId="{F3609B1D-F353-4D72-8CA4-742EE5BFDF71}" type="pres">
      <dgm:prSet presAssocID="{81AD3EE6-3F85-4D6F-9ACC-AFCD8E2FC409}" presName="vert1" presStyleCnt="0"/>
      <dgm:spPr/>
    </dgm:pt>
    <dgm:pt modelId="{0B820B78-A80D-40F0-8701-0D2718C93ACE}" type="pres">
      <dgm:prSet presAssocID="{D8571D1B-105D-4D1D-B9D4-03035CA9925A}" presName="thickLine" presStyleLbl="alignNode1" presStyleIdx="1" presStyleCnt="5"/>
      <dgm:spPr/>
    </dgm:pt>
    <dgm:pt modelId="{E519C58D-C16F-48E2-8104-FAAA370AAE76}" type="pres">
      <dgm:prSet presAssocID="{D8571D1B-105D-4D1D-B9D4-03035CA9925A}" presName="horz1" presStyleCnt="0"/>
      <dgm:spPr/>
    </dgm:pt>
    <dgm:pt modelId="{0FCB53B1-0D4D-4693-B2C7-3E298AAD7F27}" type="pres">
      <dgm:prSet presAssocID="{D8571D1B-105D-4D1D-B9D4-03035CA9925A}" presName="tx1" presStyleLbl="revTx" presStyleIdx="1" presStyleCnt="5"/>
      <dgm:spPr/>
    </dgm:pt>
    <dgm:pt modelId="{BD081F4F-293F-4C5C-850E-2FE77D56AB2C}" type="pres">
      <dgm:prSet presAssocID="{D8571D1B-105D-4D1D-B9D4-03035CA9925A}" presName="vert1" presStyleCnt="0"/>
      <dgm:spPr/>
    </dgm:pt>
    <dgm:pt modelId="{AF06B891-E725-42FB-BE36-C09E633AFBBF}" type="pres">
      <dgm:prSet presAssocID="{781B1F94-A669-471D-B93F-F035BD654584}" presName="thickLine" presStyleLbl="alignNode1" presStyleIdx="2" presStyleCnt="5"/>
      <dgm:spPr/>
    </dgm:pt>
    <dgm:pt modelId="{3D778BD9-57E9-4B76-9321-3FFF4083AAB7}" type="pres">
      <dgm:prSet presAssocID="{781B1F94-A669-471D-B93F-F035BD654584}" presName="horz1" presStyleCnt="0"/>
      <dgm:spPr/>
    </dgm:pt>
    <dgm:pt modelId="{C17E10F2-63D3-4908-8FF1-CAA561634206}" type="pres">
      <dgm:prSet presAssocID="{781B1F94-A669-471D-B93F-F035BD654584}" presName="tx1" presStyleLbl="revTx" presStyleIdx="2" presStyleCnt="5"/>
      <dgm:spPr/>
    </dgm:pt>
    <dgm:pt modelId="{AAD38DF8-7A0F-4EC7-B872-E8B23FB3308A}" type="pres">
      <dgm:prSet presAssocID="{781B1F94-A669-471D-B93F-F035BD654584}" presName="vert1" presStyleCnt="0"/>
      <dgm:spPr/>
    </dgm:pt>
    <dgm:pt modelId="{C927FFBE-101B-45C1-B069-73666924E1A0}" type="pres">
      <dgm:prSet presAssocID="{73E5B4A6-350C-41F2-AA97-D274D48B8F18}" presName="thickLine" presStyleLbl="alignNode1" presStyleIdx="3" presStyleCnt="5"/>
      <dgm:spPr/>
    </dgm:pt>
    <dgm:pt modelId="{0BB2D10B-1635-405B-81C8-82629ED9E453}" type="pres">
      <dgm:prSet presAssocID="{73E5B4A6-350C-41F2-AA97-D274D48B8F18}" presName="horz1" presStyleCnt="0"/>
      <dgm:spPr/>
    </dgm:pt>
    <dgm:pt modelId="{192EB1AC-4D21-468F-83B7-55378444CA37}" type="pres">
      <dgm:prSet presAssocID="{73E5B4A6-350C-41F2-AA97-D274D48B8F18}" presName="tx1" presStyleLbl="revTx" presStyleIdx="3" presStyleCnt="5"/>
      <dgm:spPr/>
    </dgm:pt>
    <dgm:pt modelId="{2D779872-640B-4B9B-BC57-863F88699CF3}" type="pres">
      <dgm:prSet presAssocID="{73E5B4A6-350C-41F2-AA97-D274D48B8F18}" presName="vert1" presStyleCnt="0"/>
      <dgm:spPr/>
    </dgm:pt>
    <dgm:pt modelId="{D135AE0C-6EFF-477F-A7E4-D35C8E77B965}" type="pres">
      <dgm:prSet presAssocID="{D454DB86-0F92-4071-A951-028FE530E1A1}" presName="thickLine" presStyleLbl="alignNode1" presStyleIdx="4" presStyleCnt="5"/>
      <dgm:spPr/>
    </dgm:pt>
    <dgm:pt modelId="{433C8ECE-1FB4-4B5D-8F24-F15374DAF4AA}" type="pres">
      <dgm:prSet presAssocID="{D454DB86-0F92-4071-A951-028FE530E1A1}" presName="horz1" presStyleCnt="0"/>
      <dgm:spPr/>
    </dgm:pt>
    <dgm:pt modelId="{D53D89E9-93A9-4179-82BE-087A82BBE556}" type="pres">
      <dgm:prSet presAssocID="{D454DB86-0F92-4071-A951-028FE530E1A1}" presName="tx1" presStyleLbl="revTx" presStyleIdx="4" presStyleCnt="5"/>
      <dgm:spPr/>
    </dgm:pt>
    <dgm:pt modelId="{D9045B6C-F71C-4F1D-9799-96F283AA8361}" type="pres">
      <dgm:prSet presAssocID="{D454DB86-0F92-4071-A951-028FE530E1A1}" presName="vert1" presStyleCnt="0"/>
      <dgm:spPr/>
    </dgm:pt>
  </dgm:ptLst>
  <dgm:cxnLst>
    <dgm:cxn modelId="{18C3FB37-F297-4AC5-B8A4-E0ECE0284F61}" type="presOf" srcId="{781B1F94-A669-471D-B93F-F035BD654584}" destId="{C17E10F2-63D3-4908-8FF1-CAA561634206}" srcOrd="0" destOrd="0" presId="urn:microsoft.com/office/officeart/2008/layout/LinedList"/>
    <dgm:cxn modelId="{0FB91D4A-1365-42C9-A3A1-4421A06A2E74}" srcId="{0D0239D8-AEB0-41DA-A4A8-C36BEB1A7B3A}" destId="{781B1F94-A669-471D-B93F-F035BD654584}" srcOrd="2" destOrd="0" parTransId="{B0B2F210-8306-478D-B34C-3DCB75326ECF}" sibTransId="{FD657ECD-FE3B-4365-8C66-2A196BC0A43E}"/>
    <dgm:cxn modelId="{F228CF7B-E09A-4316-9DA2-AE9A0BFC6821}" srcId="{0D0239D8-AEB0-41DA-A4A8-C36BEB1A7B3A}" destId="{73E5B4A6-350C-41F2-AA97-D274D48B8F18}" srcOrd="3" destOrd="0" parTransId="{F7FE2A3F-8FB9-462E-8218-D56BC2FB1D70}" sibTransId="{3793EBE2-0184-4A4D-9225-F2FDBB786648}"/>
    <dgm:cxn modelId="{27F1BDA8-A88F-428E-929D-CF1319D658AE}" type="presOf" srcId="{D454DB86-0F92-4071-A951-028FE530E1A1}" destId="{D53D89E9-93A9-4179-82BE-087A82BBE556}" srcOrd="0" destOrd="0" presId="urn:microsoft.com/office/officeart/2008/layout/LinedList"/>
    <dgm:cxn modelId="{081054B5-9FBD-4759-AC8A-CB82A71F55EE}" srcId="{0D0239D8-AEB0-41DA-A4A8-C36BEB1A7B3A}" destId="{81AD3EE6-3F85-4D6F-9ACC-AFCD8E2FC409}" srcOrd="0" destOrd="0" parTransId="{836187C7-4CE8-4262-96E6-C35C46E65C4F}" sibTransId="{46E15A3E-6E60-4BFD-9CFC-AFA50A1A023C}"/>
    <dgm:cxn modelId="{136E15C8-F96E-4866-94AE-98C82A53AF9A}" type="presOf" srcId="{D8571D1B-105D-4D1D-B9D4-03035CA9925A}" destId="{0FCB53B1-0D4D-4693-B2C7-3E298AAD7F27}" srcOrd="0" destOrd="0" presId="urn:microsoft.com/office/officeart/2008/layout/LinedList"/>
    <dgm:cxn modelId="{7CA4A9D2-8459-40EE-AD32-422D73D291EF}" type="presOf" srcId="{73E5B4A6-350C-41F2-AA97-D274D48B8F18}" destId="{192EB1AC-4D21-468F-83B7-55378444CA37}" srcOrd="0" destOrd="0" presId="urn:microsoft.com/office/officeart/2008/layout/LinedList"/>
    <dgm:cxn modelId="{8DA8EFE5-CCAD-4254-BC96-11A978C1F3D5}" srcId="{0D0239D8-AEB0-41DA-A4A8-C36BEB1A7B3A}" destId="{D454DB86-0F92-4071-A951-028FE530E1A1}" srcOrd="4" destOrd="0" parTransId="{8B5897D3-316F-4203-B1AA-B91E467E4DC2}" sibTransId="{09AD0DFA-D162-439C-9D64-45D900C760C7}"/>
    <dgm:cxn modelId="{D44ADAE9-9428-4C75-B7C4-0F44DCC2A437}" srcId="{0D0239D8-AEB0-41DA-A4A8-C36BEB1A7B3A}" destId="{D8571D1B-105D-4D1D-B9D4-03035CA9925A}" srcOrd="1" destOrd="0" parTransId="{46D57452-A623-4503-B571-7FCE91AFBC5F}" sibTransId="{0F27A7B4-2685-493C-A151-8E18228ED18B}"/>
    <dgm:cxn modelId="{B67634EA-23E7-4C61-B5E2-9F2490B8ADC3}" type="presOf" srcId="{0D0239D8-AEB0-41DA-A4A8-C36BEB1A7B3A}" destId="{EF8D2757-E974-4AB3-A38E-B0491128FCBE}" srcOrd="0" destOrd="0" presId="urn:microsoft.com/office/officeart/2008/layout/LinedList"/>
    <dgm:cxn modelId="{8A010AF7-24AC-437A-8DA1-5E0D658B79FA}" type="presOf" srcId="{81AD3EE6-3F85-4D6F-9ACC-AFCD8E2FC409}" destId="{B5F5B891-6701-4C00-9D4A-929D601876F9}" srcOrd="0" destOrd="0" presId="urn:microsoft.com/office/officeart/2008/layout/LinedList"/>
    <dgm:cxn modelId="{8F3515FD-9F30-44A0-AAF5-50ABF1A42C24}" type="presParOf" srcId="{EF8D2757-E974-4AB3-A38E-B0491128FCBE}" destId="{1408A2CD-5015-42A8-95F8-D1ED85BBF654}" srcOrd="0" destOrd="0" presId="urn:microsoft.com/office/officeart/2008/layout/LinedList"/>
    <dgm:cxn modelId="{B8DD6223-9F60-4EB1-8FA7-C74A3B4A0006}" type="presParOf" srcId="{EF8D2757-E974-4AB3-A38E-B0491128FCBE}" destId="{DC0DB26C-935E-43A1-A046-0345E09EB199}" srcOrd="1" destOrd="0" presId="urn:microsoft.com/office/officeart/2008/layout/LinedList"/>
    <dgm:cxn modelId="{2EA604C3-98A4-49F9-A6FE-7CEFB3170B84}" type="presParOf" srcId="{DC0DB26C-935E-43A1-A046-0345E09EB199}" destId="{B5F5B891-6701-4C00-9D4A-929D601876F9}" srcOrd="0" destOrd="0" presId="urn:microsoft.com/office/officeart/2008/layout/LinedList"/>
    <dgm:cxn modelId="{41A9F3B9-EA39-4F7D-BAF6-411B8B590E4C}" type="presParOf" srcId="{DC0DB26C-935E-43A1-A046-0345E09EB199}" destId="{F3609B1D-F353-4D72-8CA4-742EE5BFDF71}" srcOrd="1" destOrd="0" presId="urn:microsoft.com/office/officeart/2008/layout/LinedList"/>
    <dgm:cxn modelId="{593E518E-478D-4974-8392-6ABDB4FD95BC}" type="presParOf" srcId="{EF8D2757-E974-4AB3-A38E-B0491128FCBE}" destId="{0B820B78-A80D-40F0-8701-0D2718C93ACE}" srcOrd="2" destOrd="0" presId="urn:microsoft.com/office/officeart/2008/layout/LinedList"/>
    <dgm:cxn modelId="{D3E8878A-8048-47FF-B8D7-4EC658DB779B}" type="presParOf" srcId="{EF8D2757-E974-4AB3-A38E-B0491128FCBE}" destId="{E519C58D-C16F-48E2-8104-FAAA370AAE76}" srcOrd="3" destOrd="0" presId="urn:microsoft.com/office/officeart/2008/layout/LinedList"/>
    <dgm:cxn modelId="{88D4C816-85E0-4E11-A958-5C2DA6E7F9E1}" type="presParOf" srcId="{E519C58D-C16F-48E2-8104-FAAA370AAE76}" destId="{0FCB53B1-0D4D-4693-B2C7-3E298AAD7F27}" srcOrd="0" destOrd="0" presId="urn:microsoft.com/office/officeart/2008/layout/LinedList"/>
    <dgm:cxn modelId="{E6CB031C-4A01-49FF-9E94-AEEF1785ECF3}" type="presParOf" srcId="{E519C58D-C16F-48E2-8104-FAAA370AAE76}" destId="{BD081F4F-293F-4C5C-850E-2FE77D56AB2C}" srcOrd="1" destOrd="0" presId="urn:microsoft.com/office/officeart/2008/layout/LinedList"/>
    <dgm:cxn modelId="{6B3F8AF5-6713-464E-9D88-38E6A91A484F}" type="presParOf" srcId="{EF8D2757-E974-4AB3-A38E-B0491128FCBE}" destId="{AF06B891-E725-42FB-BE36-C09E633AFBBF}" srcOrd="4" destOrd="0" presId="urn:microsoft.com/office/officeart/2008/layout/LinedList"/>
    <dgm:cxn modelId="{E5357392-C159-4536-B887-D08898C6BF2D}" type="presParOf" srcId="{EF8D2757-E974-4AB3-A38E-B0491128FCBE}" destId="{3D778BD9-57E9-4B76-9321-3FFF4083AAB7}" srcOrd="5" destOrd="0" presId="urn:microsoft.com/office/officeart/2008/layout/LinedList"/>
    <dgm:cxn modelId="{B7F3C339-38F8-42CC-9AEA-BB75EE042932}" type="presParOf" srcId="{3D778BD9-57E9-4B76-9321-3FFF4083AAB7}" destId="{C17E10F2-63D3-4908-8FF1-CAA561634206}" srcOrd="0" destOrd="0" presId="urn:microsoft.com/office/officeart/2008/layout/LinedList"/>
    <dgm:cxn modelId="{CDE1C654-E54C-4301-8F6B-33A6CE269B32}" type="presParOf" srcId="{3D778BD9-57E9-4B76-9321-3FFF4083AAB7}" destId="{AAD38DF8-7A0F-4EC7-B872-E8B23FB3308A}" srcOrd="1" destOrd="0" presId="urn:microsoft.com/office/officeart/2008/layout/LinedList"/>
    <dgm:cxn modelId="{72142C62-E54A-41D5-88D9-EC30B17C40D9}" type="presParOf" srcId="{EF8D2757-E974-4AB3-A38E-B0491128FCBE}" destId="{C927FFBE-101B-45C1-B069-73666924E1A0}" srcOrd="6" destOrd="0" presId="urn:microsoft.com/office/officeart/2008/layout/LinedList"/>
    <dgm:cxn modelId="{E84CFCB4-BE5D-4EEA-9F6E-67D0AED4F262}" type="presParOf" srcId="{EF8D2757-E974-4AB3-A38E-B0491128FCBE}" destId="{0BB2D10B-1635-405B-81C8-82629ED9E453}" srcOrd="7" destOrd="0" presId="urn:microsoft.com/office/officeart/2008/layout/LinedList"/>
    <dgm:cxn modelId="{5AC5B642-4C46-405F-9B62-70B3C6ED74D0}" type="presParOf" srcId="{0BB2D10B-1635-405B-81C8-82629ED9E453}" destId="{192EB1AC-4D21-468F-83B7-55378444CA37}" srcOrd="0" destOrd="0" presId="urn:microsoft.com/office/officeart/2008/layout/LinedList"/>
    <dgm:cxn modelId="{7C539CA0-7992-45F7-89BA-261B2A343731}" type="presParOf" srcId="{0BB2D10B-1635-405B-81C8-82629ED9E453}" destId="{2D779872-640B-4B9B-BC57-863F88699CF3}" srcOrd="1" destOrd="0" presId="urn:microsoft.com/office/officeart/2008/layout/LinedList"/>
    <dgm:cxn modelId="{D89BF6C1-9891-4489-A34C-889EE88AF067}" type="presParOf" srcId="{EF8D2757-E974-4AB3-A38E-B0491128FCBE}" destId="{D135AE0C-6EFF-477F-A7E4-D35C8E77B965}" srcOrd="8" destOrd="0" presId="urn:microsoft.com/office/officeart/2008/layout/LinedList"/>
    <dgm:cxn modelId="{9229F62B-9677-4D7D-8C02-55E9D08E3FF2}" type="presParOf" srcId="{EF8D2757-E974-4AB3-A38E-B0491128FCBE}" destId="{433C8ECE-1FB4-4B5D-8F24-F15374DAF4AA}" srcOrd="9" destOrd="0" presId="urn:microsoft.com/office/officeart/2008/layout/LinedList"/>
    <dgm:cxn modelId="{68803785-392D-484E-A7B6-4251F1518DC3}" type="presParOf" srcId="{433C8ECE-1FB4-4B5D-8F24-F15374DAF4AA}" destId="{D53D89E9-93A9-4179-82BE-087A82BBE556}" srcOrd="0" destOrd="0" presId="urn:microsoft.com/office/officeart/2008/layout/LinedList"/>
    <dgm:cxn modelId="{B37CF682-AC4A-4856-9420-A0B158272275}" type="presParOf" srcId="{433C8ECE-1FB4-4B5D-8F24-F15374DAF4AA}" destId="{D9045B6C-F71C-4F1D-9799-96F283AA836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8A2CD-5015-42A8-95F8-D1ED85BBF654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F5B891-6701-4C00-9D4A-929D601876F9}">
      <dsp:nvSpPr>
        <dsp:cNvPr id="0" name=""/>
        <dsp:cNvSpPr/>
      </dsp:nvSpPr>
      <dsp:spPr>
        <a:xfrm>
          <a:off x="0" y="675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Hoe oud is dit kind?</a:t>
          </a:r>
          <a:endParaRPr lang="en-US" sz="2500" kern="1200"/>
        </a:p>
      </dsp:txBody>
      <dsp:txXfrm>
        <a:off x="0" y="675"/>
        <a:ext cx="6900512" cy="1106957"/>
      </dsp:txXfrm>
    </dsp:sp>
    <dsp:sp modelId="{0B820B78-A80D-40F0-8701-0D2718C93ACE}">
      <dsp:nvSpPr>
        <dsp:cNvPr id="0" name=""/>
        <dsp:cNvSpPr/>
      </dsp:nvSpPr>
      <dsp:spPr>
        <a:xfrm>
          <a:off x="0" y="1107633"/>
          <a:ext cx="6900512" cy="0"/>
        </a:xfrm>
        <a:prstGeom prst="line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CB53B1-0D4D-4693-B2C7-3E298AAD7F27}">
      <dsp:nvSpPr>
        <dsp:cNvPr id="0" name=""/>
        <dsp:cNvSpPr/>
      </dsp:nvSpPr>
      <dsp:spPr>
        <a:xfrm>
          <a:off x="0" y="1107633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Wat voor kind is het?</a:t>
          </a:r>
          <a:endParaRPr lang="en-US" sz="2500" kern="1200"/>
        </a:p>
      </dsp:txBody>
      <dsp:txXfrm>
        <a:off x="0" y="1107633"/>
        <a:ext cx="6900512" cy="1106957"/>
      </dsp:txXfrm>
    </dsp:sp>
    <dsp:sp modelId="{AF06B891-E725-42FB-BE36-C09E633AFBBF}">
      <dsp:nvSpPr>
        <dsp:cNvPr id="0" name=""/>
        <dsp:cNvSpPr/>
      </dsp:nvSpPr>
      <dsp:spPr>
        <a:xfrm>
          <a:off x="0" y="2214591"/>
          <a:ext cx="6900512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7E10F2-63D3-4908-8FF1-CAA561634206}">
      <dsp:nvSpPr>
        <dsp:cNvPr id="0" name=""/>
        <dsp:cNvSpPr/>
      </dsp:nvSpPr>
      <dsp:spPr>
        <a:xfrm>
          <a:off x="0" y="2214591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Wat kan je verwachten van de ontwikkeling van dit kind? Motorisch, Cognitief, sociaal emotioneel?</a:t>
          </a:r>
          <a:endParaRPr lang="en-US" sz="2500" kern="1200"/>
        </a:p>
      </dsp:txBody>
      <dsp:txXfrm>
        <a:off x="0" y="2214591"/>
        <a:ext cx="6900512" cy="1106957"/>
      </dsp:txXfrm>
    </dsp:sp>
    <dsp:sp modelId="{C927FFBE-101B-45C1-B069-73666924E1A0}">
      <dsp:nvSpPr>
        <dsp:cNvPr id="0" name=""/>
        <dsp:cNvSpPr/>
      </dsp:nvSpPr>
      <dsp:spPr>
        <a:xfrm>
          <a:off x="0" y="3321549"/>
          <a:ext cx="6900512" cy="0"/>
        </a:xfrm>
        <a:prstGeom prst="line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EB1AC-4D21-468F-83B7-55378444CA37}">
      <dsp:nvSpPr>
        <dsp:cNvPr id="0" name=""/>
        <dsp:cNvSpPr/>
      </dsp:nvSpPr>
      <dsp:spPr>
        <a:xfrm>
          <a:off x="0" y="3321549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Wat weet je van dit kind dat van invloed kan zijn op zijn ontwikkeling?</a:t>
          </a:r>
          <a:endParaRPr lang="en-US" sz="2500" kern="1200"/>
        </a:p>
      </dsp:txBody>
      <dsp:txXfrm>
        <a:off x="0" y="3321549"/>
        <a:ext cx="6900512" cy="1106957"/>
      </dsp:txXfrm>
    </dsp:sp>
    <dsp:sp modelId="{D135AE0C-6EFF-477F-A7E4-D35C8E77B965}">
      <dsp:nvSpPr>
        <dsp:cNvPr id="0" name=""/>
        <dsp:cNvSpPr/>
      </dsp:nvSpPr>
      <dsp:spPr>
        <a:xfrm>
          <a:off x="0" y="4428507"/>
          <a:ext cx="6900512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3D89E9-93A9-4179-82BE-087A82BBE556}">
      <dsp:nvSpPr>
        <dsp:cNvPr id="0" name=""/>
        <dsp:cNvSpPr/>
      </dsp:nvSpPr>
      <dsp:spPr>
        <a:xfrm>
          <a:off x="0" y="4428507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Is er eerder iets onderzocht of is er een hulpverleningsgeschiedenis</a:t>
          </a:r>
          <a:endParaRPr lang="en-US" sz="2500" kern="1200"/>
        </a:p>
      </dsp:txBody>
      <dsp:txXfrm>
        <a:off x="0" y="4428507"/>
        <a:ext cx="6900512" cy="1106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040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8045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0016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203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817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494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0373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779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120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5311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40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67B84-BE17-4503-AA03-446B907744F1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B8E9E-E593-434C-9008-F0BD53CA61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454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mm7aTIqgvs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9tJBluH1Zw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41F4A7-898A-4DB1-A59F-B932A19FF7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98246"/>
            <a:ext cx="4412419" cy="3626217"/>
          </a:xfrm>
        </p:spPr>
        <p:txBody>
          <a:bodyPr anchor="t">
            <a:normAutofit/>
          </a:bodyPr>
          <a:lstStyle/>
          <a:p>
            <a:pPr algn="r"/>
            <a:r>
              <a:rPr lang="nl-NL" sz="6200" dirty="0">
                <a:solidFill>
                  <a:srgbClr val="FFFFFF"/>
                </a:solidFill>
              </a:rPr>
              <a:t>Les 2 methodiek</a:t>
            </a:r>
            <a:br>
              <a:rPr lang="nl-NL" sz="6200" dirty="0">
                <a:solidFill>
                  <a:srgbClr val="FFFFFF"/>
                </a:solidFill>
              </a:rPr>
            </a:br>
            <a:r>
              <a:rPr lang="nl-NL" sz="6200" dirty="0">
                <a:solidFill>
                  <a:srgbClr val="FFFFFF"/>
                </a:solidFill>
              </a:rPr>
              <a:t>periode 9 PW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9EB6D38-0614-431C-9746-2E5EE5632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5350213"/>
            <a:ext cx="4412417" cy="1031537"/>
          </a:xfrm>
        </p:spPr>
        <p:txBody>
          <a:bodyPr>
            <a:normAutofit/>
          </a:bodyPr>
          <a:lstStyle/>
          <a:p>
            <a:pPr algn="r"/>
            <a:r>
              <a:rPr lang="nl-NL" sz="3200">
                <a:solidFill>
                  <a:srgbClr val="FFFFFF"/>
                </a:solidFill>
              </a:rPr>
              <a:t>Oefenen in observeren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45C603-EBCE-4A54-A8BD-80011AB3B1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47"/>
          <a:stretch/>
        </p:blipFill>
        <p:spPr>
          <a:xfrm>
            <a:off x="5986925" y="2365090"/>
            <a:ext cx="5664133" cy="3186065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2F1E5B5C-B564-4594-9C92-626506B2970F}"/>
              </a:ext>
            </a:extLst>
          </p:cNvPr>
          <p:cNvSpPr/>
          <p:nvPr/>
        </p:nvSpPr>
        <p:spPr>
          <a:xfrm>
            <a:off x="627451" y="2481560"/>
            <a:ext cx="743190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Methodiek </a:t>
            </a:r>
            <a:r>
              <a:rPr lang="nl-NL" sz="54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Pw</a:t>
            </a:r>
            <a:r>
              <a:rPr lang="nl-N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periode 9</a:t>
            </a:r>
          </a:p>
          <a:p>
            <a:pPr algn="ctr"/>
            <a:r>
              <a:rPr lang="nl-NL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Les 2</a:t>
            </a:r>
          </a:p>
          <a:p>
            <a:pPr algn="ctr"/>
            <a:r>
              <a:rPr lang="nl-N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Oefenen met ob</a:t>
            </a:r>
            <a:r>
              <a:rPr lang="nl-NL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serveren</a:t>
            </a:r>
            <a:endParaRPr lang="nl-NL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157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5396781C-32A1-4FDA-A83B-A7FF8C1B1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631ABD37-AC02-4294-80E1-AE0DA9DAFEFB}"/>
              </a:ext>
            </a:extLst>
          </p:cNvPr>
          <p:cNvSpPr/>
          <p:nvPr/>
        </p:nvSpPr>
        <p:spPr>
          <a:xfrm>
            <a:off x="4556127" y="1161241"/>
            <a:ext cx="8950960" cy="13234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Stappen</a:t>
            </a:r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voordat</a:t>
            </a:r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 je </a:t>
            </a:r>
            <a:r>
              <a:rPr lang="en-US" sz="4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gaat</a:t>
            </a:r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observeren</a:t>
            </a:r>
            <a:endParaRPr lang="en-US" sz="4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stappen concreet maken">
            <a:extLst>
              <a:ext uri="{FF2B5EF4-FFF2-40B4-BE49-F238E27FC236}">
                <a16:creationId xmlns:a16="http://schemas.microsoft.com/office/drawing/2014/main" id="{76164C0C-9F1E-4226-8AE4-D08E964F63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" r="-1" b="-1"/>
          <a:stretch/>
        </p:blipFill>
        <p:spPr bwMode="auto">
          <a:xfrm>
            <a:off x="20" y="10"/>
            <a:ext cx="4546582" cy="6857990"/>
          </a:xfrm>
          <a:custGeom>
            <a:avLst/>
            <a:gdLst/>
            <a:ahLst/>
            <a:cxnLst/>
            <a:rect l="l" t="t" r="r" b="b"/>
            <a:pathLst>
              <a:path w="4546602" h="6858000">
                <a:moveTo>
                  <a:pt x="4221600" y="6662544"/>
                </a:moveTo>
                <a:lnTo>
                  <a:pt x="4210150" y="6683027"/>
                </a:lnTo>
                <a:lnTo>
                  <a:pt x="4207002" y="6702976"/>
                </a:lnTo>
                <a:lnTo>
                  <a:pt x="4207002" y="6702977"/>
                </a:lnTo>
                <a:cubicBezTo>
                  <a:pt x="4207407" y="6716169"/>
                  <a:pt x="4212552" y="6729219"/>
                  <a:pt x="4220838" y="6742553"/>
                </a:cubicBezTo>
                <a:lnTo>
                  <a:pt x="4220839" y="6742555"/>
                </a:lnTo>
                <a:lnTo>
                  <a:pt x="4240316" y="6812062"/>
                </a:lnTo>
                <a:lnTo>
                  <a:pt x="4235543" y="6776800"/>
                </a:lnTo>
                <a:lnTo>
                  <a:pt x="4220839" y="6742555"/>
                </a:lnTo>
                <a:lnTo>
                  <a:pt x="4220838" y="6742552"/>
                </a:lnTo>
                <a:lnTo>
                  <a:pt x="4207002" y="6702976"/>
                </a:lnTo>
                <a:close/>
                <a:moveTo>
                  <a:pt x="4189594" y="6564620"/>
                </a:moveTo>
                <a:lnTo>
                  <a:pt x="4189594" y="6564621"/>
                </a:lnTo>
                <a:cubicBezTo>
                  <a:pt x="4199883" y="6575479"/>
                  <a:pt x="4205977" y="6582147"/>
                  <a:pt x="4212073" y="6588626"/>
                </a:cubicBezTo>
                <a:lnTo>
                  <a:pt x="4228695" y="6625225"/>
                </a:lnTo>
                <a:lnTo>
                  <a:pt x="4221601" y="6662541"/>
                </a:lnTo>
                <a:lnTo>
                  <a:pt x="4221600" y="6662541"/>
                </a:lnTo>
                <a:lnTo>
                  <a:pt x="4221600" y="6662542"/>
                </a:lnTo>
                <a:lnTo>
                  <a:pt x="4221601" y="6662541"/>
                </a:lnTo>
                <a:lnTo>
                  <a:pt x="4228684" y="6645552"/>
                </a:lnTo>
                <a:lnTo>
                  <a:pt x="4228695" y="6625225"/>
                </a:lnTo>
                <a:lnTo>
                  <a:pt x="4228695" y="6625224"/>
                </a:lnTo>
                <a:cubicBezTo>
                  <a:pt x="4226599" y="6611342"/>
                  <a:pt x="4220551" y="6597578"/>
                  <a:pt x="4212073" y="6588625"/>
                </a:cubicBezTo>
                <a:close/>
                <a:moveTo>
                  <a:pt x="4269915" y="6438981"/>
                </a:moveTo>
                <a:lnTo>
                  <a:pt x="4249984" y="6463840"/>
                </a:lnTo>
                <a:lnTo>
                  <a:pt x="4249982" y="6463849"/>
                </a:lnTo>
                <a:lnTo>
                  <a:pt x="4236188" y="6513012"/>
                </a:lnTo>
                <a:lnTo>
                  <a:pt x="4217381" y="6546194"/>
                </a:lnTo>
                <a:lnTo>
                  <a:pt x="4217381" y="6546195"/>
                </a:lnTo>
                <a:lnTo>
                  <a:pt x="4233719" y="6521804"/>
                </a:lnTo>
                <a:lnTo>
                  <a:pt x="4236188" y="6513012"/>
                </a:lnTo>
                <a:lnTo>
                  <a:pt x="4238998" y="6508052"/>
                </a:lnTo>
                <a:lnTo>
                  <a:pt x="4249982" y="6463849"/>
                </a:lnTo>
                <a:lnTo>
                  <a:pt x="4249984" y="6463841"/>
                </a:lnTo>
                <a:cubicBezTo>
                  <a:pt x="4252937" y="6451650"/>
                  <a:pt x="4260413" y="6444077"/>
                  <a:pt x="4269915" y="6438981"/>
                </a:cubicBezTo>
                <a:close/>
                <a:moveTo>
                  <a:pt x="4355914" y="6364769"/>
                </a:moveTo>
                <a:lnTo>
                  <a:pt x="4354607" y="6387910"/>
                </a:lnTo>
                <a:lnTo>
                  <a:pt x="4351952" y="6393385"/>
                </a:lnTo>
                <a:lnTo>
                  <a:pt x="4345189" y="6407332"/>
                </a:lnTo>
                <a:lnTo>
                  <a:pt x="4345189" y="6407333"/>
                </a:lnTo>
                <a:lnTo>
                  <a:pt x="4351952" y="6393385"/>
                </a:lnTo>
                <a:lnTo>
                  <a:pt x="4354608" y="6387910"/>
                </a:lnTo>
                <a:close/>
                <a:moveTo>
                  <a:pt x="4116820" y="4221391"/>
                </a:moveTo>
                <a:lnTo>
                  <a:pt x="4116820" y="4221392"/>
                </a:lnTo>
                <a:cubicBezTo>
                  <a:pt x="4117582" y="4232061"/>
                  <a:pt x="4117772" y="4243873"/>
                  <a:pt x="4122536" y="4253015"/>
                </a:cubicBezTo>
                <a:cubicBezTo>
                  <a:pt x="4134729" y="4277402"/>
                  <a:pt x="4150349" y="4300071"/>
                  <a:pt x="4162352" y="4324646"/>
                </a:cubicBezTo>
                <a:lnTo>
                  <a:pt x="4171306" y="4363891"/>
                </a:lnTo>
                <a:lnTo>
                  <a:pt x="4170544" y="4482004"/>
                </a:lnTo>
                <a:cubicBezTo>
                  <a:pt x="4167876" y="4546776"/>
                  <a:pt x="4167304" y="4612500"/>
                  <a:pt x="4110534" y="4659174"/>
                </a:cubicBezTo>
                <a:cubicBezTo>
                  <a:pt x="4105962" y="4662986"/>
                  <a:pt x="4103294" y="4671176"/>
                  <a:pt x="4102532" y="4677655"/>
                </a:cubicBezTo>
                <a:cubicBezTo>
                  <a:pt x="4098913" y="4707564"/>
                  <a:pt x="4098531" y="4738235"/>
                  <a:pt x="4092625" y="4767764"/>
                </a:cubicBezTo>
                <a:cubicBezTo>
                  <a:pt x="4090244" y="4779575"/>
                  <a:pt x="4089435" y="4790386"/>
                  <a:pt x="4091316" y="4800483"/>
                </a:cubicBezTo>
                <a:lnTo>
                  <a:pt x="4091316" y="4800484"/>
                </a:lnTo>
                <a:cubicBezTo>
                  <a:pt x="4093197" y="4810581"/>
                  <a:pt x="4097770" y="4819964"/>
                  <a:pt x="4106152" y="4828917"/>
                </a:cubicBezTo>
                <a:lnTo>
                  <a:pt x="4128333" y="4863343"/>
                </a:lnTo>
                <a:lnTo>
                  <a:pt x="4135862" y="4889275"/>
                </a:lnTo>
                <a:lnTo>
                  <a:pt x="4134157" y="4912168"/>
                </a:lnTo>
                <a:cubicBezTo>
                  <a:pt x="4132442" y="4919978"/>
                  <a:pt x="4132085" y="4927122"/>
                  <a:pt x="4132755" y="4933805"/>
                </a:cubicBezTo>
                <a:lnTo>
                  <a:pt x="4132755" y="4933806"/>
                </a:lnTo>
                <a:lnTo>
                  <a:pt x="4132757" y="4933810"/>
                </a:lnTo>
                <a:lnTo>
                  <a:pt x="4137514" y="4952673"/>
                </a:lnTo>
                <a:lnTo>
                  <a:pt x="4140307" y="4957453"/>
                </a:lnTo>
                <a:lnTo>
                  <a:pt x="4141585" y="4961456"/>
                </a:lnTo>
                <a:cubicBezTo>
                  <a:pt x="4146096" y="4970097"/>
                  <a:pt x="4151802" y="4978393"/>
                  <a:pt x="4157589" y="4987038"/>
                </a:cubicBezTo>
                <a:cubicBezTo>
                  <a:pt x="4168828" y="5003802"/>
                  <a:pt x="4182926" y="5022853"/>
                  <a:pt x="4184068" y="5041522"/>
                </a:cubicBezTo>
                <a:cubicBezTo>
                  <a:pt x="4184687" y="5052096"/>
                  <a:pt x="4187605" y="5062300"/>
                  <a:pt x="4191284" y="5072376"/>
                </a:cubicBezTo>
                <a:lnTo>
                  <a:pt x="4197188" y="5087444"/>
                </a:lnTo>
                <a:lnTo>
                  <a:pt x="4210215" y="5133220"/>
                </a:lnTo>
                <a:lnTo>
                  <a:pt x="4210217" y="5133225"/>
                </a:lnTo>
                <a:lnTo>
                  <a:pt x="4203501" y="5166113"/>
                </a:lnTo>
                <a:lnTo>
                  <a:pt x="4203501" y="5166114"/>
                </a:lnTo>
                <a:cubicBezTo>
                  <a:pt x="4202739" y="5167638"/>
                  <a:pt x="4203311" y="5169781"/>
                  <a:pt x="4204192" y="5172091"/>
                </a:cubicBezTo>
                <a:lnTo>
                  <a:pt x="4206739" y="5179068"/>
                </a:lnTo>
                <a:lnTo>
                  <a:pt x="4206573" y="5229433"/>
                </a:lnTo>
                <a:lnTo>
                  <a:pt x="4196024" y="5248936"/>
                </a:lnTo>
                <a:lnTo>
                  <a:pt x="4183116" y="5272796"/>
                </a:lnTo>
                <a:cubicBezTo>
                  <a:pt x="4171471" y="5285441"/>
                  <a:pt x="4163765" y="5298595"/>
                  <a:pt x="4159213" y="5312288"/>
                </a:cubicBezTo>
                <a:lnTo>
                  <a:pt x="4158157" y="5321350"/>
                </a:lnTo>
                <a:lnTo>
                  <a:pt x="4155683" y="5326163"/>
                </a:lnTo>
                <a:lnTo>
                  <a:pt x="4154237" y="5355014"/>
                </a:lnTo>
                <a:lnTo>
                  <a:pt x="4154237" y="5355015"/>
                </a:lnTo>
                <a:cubicBezTo>
                  <a:pt x="4154886" y="5364883"/>
                  <a:pt x="4156589" y="5375003"/>
                  <a:pt x="4159113" y="5385385"/>
                </a:cubicBezTo>
                <a:cubicBezTo>
                  <a:pt x="4162352" y="5398722"/>
                  <a:pt x="4164638" y="5412058"/>
                  <a:pt x="4167304" y="5425583"/>
                </a:cubicBezTo>
                <a:cubicBezTo>
                  <a:pt x="4171114" y="5443871"/>
                  <a:pt x="4175116" y="5462352"/>
                  <a:pt x="4178926" y="5480638"/>
                </a:cubicBezTo>
                <a:lnTo>
                  <a:pt x="4183450" y="5507668"/>
                </a:lnTo>
                <a:lnTo>
                  <a:pt x="4172831" y="5531692"/>
                </a:lnTo>
                <a:lnTo>
                  <a:pt x="4172830" y="5531693"/>
                </a:lnTo>
                <a:cubicBezTo>
                  <a:pt x="4165781" y="5537600"/>
                  <a:pt x="4162589" y="5542649"/>
                  <a:pt x="4162685" y="5547578"/>
                </a:cubicBezTo>
                <a:lnTo>
                  <a:pt x="4162685" y="5547579"/>
                </a:lnTo>
                <a:cubicBezTo>
                  <a:pt x="4162780" y="5552508"/>
                  <a:pt x="4166162" y="5557318"/>
                  <a:pt x="4172258" y="5562747"/>
                </a:cubicBezTo>
                <a:cubicBezTo>
                  <a:pt x="4214932" y="5600468"/>
                  <a:pt x="4241603" y="5646190"/>
                  <a:pt x="4243506" y="5704484"/>
                </a:cubicBezTo>
                <a:cubicBezTo>
                  <a:pt x="4243888" y="5716486"/>
                  <a:pt x="4246554" y="5728679"/>
                  <a:pt x="4249412" y="5740489"/>
                </a:cubicBezTo>
                <a:cubicBezTo>
                  <a:pt x="4251127" y="5747729"/>
                  <a:pt x="4253033" y="5756494"/>
                  <a:pt x="4258177" y="5760874"/>
                </a:cubicBezTo>
                <a:cubicBezTo>
                  <a:pt x="4297420" y="5794975"/>
                  <a:pt x="4324663" y="5837458"/>
                  <a:pt x="4346573" y="5883752"/>
                </a:cubicBezTo>
                <a:lnTo>
                  <a:pt x="4346575" y="5883756"/>
                </a:lnTo>
                <a:lnTo>
                  <a:pt x="4364477" y="5935946"/>
                </a:lnTo>
                <a:lnTo>
                  <a:pt x="4364478" y="5935950"/>
                </a:lnTo>
                <a:lnTo>
                  <a:pt x="4360859" y="5993290"/>
                </a:lnTo>
                <a:lnTo>
                  <a:pt x="4360858" y="5993291"/>
                </a:lnTo>
                <a:cubicBezTo>
                  <a:pt x="4359717" y="6004531"/>
                  <a:pt x="4359906" y="6017485"/>
                  <a:pt x="4354382" y="6026440"/>
                </a:cubicBezTo>
                <a:cubicBezTo>
                  <a:pt x="4337045" y="6054825"/>
                  <a:pt x="4318377" y="6082258"/>
                  <a:pt x="4298182" y="6108738"/>
                </a:cubicBezTo>
                <a:cubicBezTo>
                  <a:pt x="4289514" y="6120074"/>
                  <a:pt x="4284561" y="6126884"/>
                  <a:pt x="4284490" y="6133314"/>
                </a:cubicBezTo>
                <a:lnTo>
                  <a:pt x="4284490" y="6133315"/>
                </a:lnTo>
                <a:lnTo>
                  <a:pt x="4288190" y="6143190"/>
                </a:lnTo>
                <a:lnTo>
                  <a:pt x="4300086" y="6155600"/>
                </a:lnTo>
                <a:lnTo>
                  <a:pt x="4300088" y="6155603"/>
                </a:lnTo>
                <a:cubicBezTo>
                  <a:pt x="4322377" y="6175798"/>
                  <a:pt x="4333998" y="6200945"/>
                  <a:pt x="4338759" y="6228757"/>
                </a:cubicBezTo>
                <a:lnTo>
                  <a:pt x="4356096" y="6361540"/>
                </a:lnTo>
                <a:lnTo>
                  <a:pt x="4356096" y="6361539"/>
                </a:lnTo>
                <a:cubicBezTo>
                  <a:pt x="4352476" y="6317151"/>
                  <a:pt x="4346190" y="6272764"/>
                  <a:pt x="4338759" y="6228756"/>
                </a:cubicBezTo>
                <a:cubicBezTo>
                  <a:pt x="4333998" y="6200944"/>
                  <a:pt x="4322377" y="6175797"/>
                  <a:pt x="4300088" y="6155602"/>
                </a:cubicBezTo>
                <a:lnTo>
                  <a:pt x="4300086" y="6155600"/>
                </a:lnTo>
                <a:lnTo>
                  <a:pt x="4284490" y="6133315"/>
                </a:lnTo>
                <a:lnTo>
                  <a:pt x="4298182" y="6108739"/>
                </a:lnTo>
                <a:cubicBezTo>
                  <a:pt x="4318377" y="6082259"/>
                  <a:pt x="4337045" y="6054826"/>
                  <a:pt x="4354382" y="6026441"/>
                </a:cubicBezTo>
                <a:cubicBezTo>
                  <a:pt x="4359906" y="6017486"/>
                  <a:pt x="4359717" y="6004532"/>
                  <a:pt x="4360858" y="5993292"/>
                </a:cubicBezTo>
                <a:lnTo>
                  <a:pt x="4360859" y="5993290"/>
                </a:lnTo>
                <a:lnTo>
                  <a:pt x="4364311" y="5964477"/>
                </a:lnTo>
                <a:lnTo>
                  <a:pt x="4364478" y="5935950"/>
                </a:lnTo>
                <a:lnTo>
                  <a:pt x="4364478" y="5935949"/>
                </a:lnTo>
                <a:lnTo>
                  <a:pt x="4364477" y="5935946"/>
                </a:lnTo>
                <a:lnTo>
                  <a:pt x="4357598" y="5909351"/>
                </a:lnTo>
                <a:lnTo>
                  <a:pt x="4346575" y="5883756"/>
                </a:lnTo>
                <a:lnTo>
                  <a:pt x="4346573" y="5883751"/>
                </a:lnTo>
                <a:cubicBezTo>
                  <a:pt x="4324663" y="5837457"/>
                  <a:pt x="4297420" y="5794974"/>
                  <a:pt x="4258177" y="5760873"/>
                </a:cubicBezTo>
                <a:cubicBezTo>
                  <a:pt x="4253033" y="5756493"/>
                  <a:pt x="4251127" y="5747728"/>
                  <a:pt x="4249412" y="5740488"/>
                </a:cubicBezTo>
                <a:cubicBezTo>
                  <a:pt x="4246554" y="5728678"/>
                  <a:pt x="4243888" y="5716485"/>
                  <a:pt x="4243506" y="5704483"/>
                </a:cubicBezTo>
                <a:cubicBezTo>
                  <a:pt x="4241603" y="5646189"/>
                  <a:pt x="4214932" y="5600467"/>
                  <a:pt x="4172258" y="5562746"/>
                </a:cubicBezTo>
                <a:lnTo>
                  <a:pt x="4162685" y="5547578"/>
                </a:lnTo>
                <a:lnTo>
                  <a:pt x="4172830" y="5531694"/>
                </a:lnTo>
                <a:lnTo>
                  <a:pt x="4172831" y="5531692"/>
                </a:lnTo>
                <a:lnTo>
                  <a:pt x="4181230" y="5520422"/>
                </a:lnTo>
                <a:lnTo>
                  <a:pt x="4183450" y="5507668"/>
                </a:lnTo>
                <a:lnTo>
                  <a:pt x="4183450" y="5507667"/>
                </a:lnTo>
                <a:cubicBezTo>
                  <a:pt x="4183403" y="5498832"/>
                  <a:pt x="4180831" y="5489497"/>
                  <a:pt x="4178926" y="5480637"/>
                </a:cubicBezTo>
                <a:cubicBezTo>
                  <a:pt x="4175116" y="5462351"/>
                  <a:pt x="4171114" y="5443870"/>
                  <a:pt x="4167304" y="5425582"/>
                </a:cubicBezTo>
                <a:cubicBezTo>
                  <a:pt x="4164638" y="5412057"/>
                  <a:pt x="4162352" y="5398721"/>
                  <a:pt x="4159113" y="5385384"/>
                </a:cubicBezTo>
                <a:lnTo>
                  <a:pt x="4154237" y="5355014"/>
                </a:lnTo>
                <a:lnTo>
                  <a:pt x="4158157" y="5321350"/>
                </a:lnTo>
                <a:lnTo>
                  <a:pt x="4183116" y="5272797"/>
                </a:lnTo>
                <a:lnTo>
                  <a:pt x="4196024" y="5248936"/>
                </a:lnTo>
                <a:lnTo>
                  <a:pt x="4206573" y="5229434"/>
                </a:lnTo>
                <a:cubicBezTo>
                  <a:pt x="4210407" y="5213598"/>
                  <a:pt x="4210359" y="5196595"/>
                  <a:pt x="4206739" y="5179068"/>
                </a:cubicBezTo>
                <a:lnTo>
                  <a:pt x="4206739" y="5179067"/>
                </a:lnTo>
                <a:cubicBezTo>
                  <a:pt x="4206263" y="5176876"/>
                  <a:pt x="4205074" y="5174400"/>
                  <a:pt x="4204192" y="5172090"/>
                </a:cubicBezTo>
                <a:lnTo>
                  <a:pt x="4203501" y="5166114"/>
                </a:lnTo>
                <a:lnTo>
                  <a:pt x="4210217" y="5133225"/>
                </a:lnTo>
                <a:lnTo>
                  <a:pt x="4210217" y="5133224"/>
                </a:lnTo>
                <a:lnTo>
                  <a:pt x="4210215" y="5133220"/>
                </a:lnTo>
                <a:lnTo>
                  <a:pt x="4203072" y="5102461"/>
                </a:lnTo>
                <a:lnTo>
                  <a:pt x="4197188" y="5087444"/>
                </a:lnTo>
                <a:lnTo>
                  <a:pt x="4197182" y="5087423"/>
                </a:lnTo>
                <a:cubicBezTo>
                  <a:pt x="4191096" y="5072411"/>
                  <a:pt x="4184997" y="5057381"/>
                  <a:pt x="4184068" y="5041521"/>
                </a:cubicBezTo>
                <a:cubicBezTo>
                  <a:pt x="4182926" y="5022852"/>
                  <a:pt x="4168828" y="5003801"/>
                  <a:pt x="4157589" y="4987037"/>
                </a:cubicBezTo>
                <a:lnTo>
                  <a:pt x="4140307" y="4957453"/>
                </a:lnTo>
                <a:lnTo>
                  <a:pt x="4132757" y="4933810"/>
                </a:lnTo>
                <a:lnTo>
                  <a:pt x="4132755" y="4933805"/>
                </a:lnTo>
                <a:lnTo>
                  <a:pt x="4134157" y="4912169"/>
                </a:lnTo>
                <a:cubicBezTo>
                  <a:pt x="4135919" y="4904359"/>
                  <a:pt x="4136431" y="4896714"/>
                  <a:pt x="4135862" y="4889276"/>
                </a:cubicBezTo>
                <a:lnTo>
                  <a:pt x="4135862" y="4889275"/>
                </a:lnTo>
                <a:lnTo>
                  <a:pt x="4131084" y="4867614"/>
                </a:lnTo>
                <a:lnTo>
                  <a:pt x="4128333" y="4863343"/>
                </a:lnTo>
                <a:lnTo>
                  <a:pt x="4126583" y="4857317"/>
                </a:lnTo>
                <a:cubicBezTo>
                  <a:pt x="4121440" y="4847214"/>
                  <a:pt x="4114439" y="4837703"/>
                  <a:pt x="4106152" y="4828916"/>
                </a:cubicBezTo>
                <a:lnTo>
                  <a:pt x="4091316" y="4800483"/>
                </a:lnTo>
                <a:lnTo>
                  <a:pt x="4092625" y="4767765"/>
                </a:lnTo>
                <a:cubicBezTo>
                  <a:pt x="4098531" y="4738236"/>
                  <a:pt x="4098913" y="4707565"/>
                  <a:pt x="4102532" y="4677656"/>
                </a:cubicBezTo>
                <a:cubicBezTo>
                  <a:pt x="4103294" y="4671177"/>
                  <a:pt x="4105962" y="4662987"/>
                  <a:pt x="4110534" y="4659175"/>
                </a:cubicBezTo>
                <a:cubicBezTo>
                  <a:pt x="4167304" y="4612501"/>
                  <a:pt x="4167876" y="4546777"/>
                  <a:pt x="4170544" y="4482005"/>
                </a:cubicBezTo>
                <a:cubicBezTo>
                  <a:pt x="4172258" y="4442762"/>
                  <a:pt x="4172258" y="4403326"/>
                  <a:pt x="4171306" y="4363891"/>
                </a:cubicBezTo>
                <a:lnTo>
                  <a:pt x="4171306" y="4363890"/>
                </a:lnTo>
                <a:cubicBezTo>
                  <a:pt x="4171114" y="4350554"/>
                  <a:pt x="4168066" y="4336457"/>
                  <a:pt x="4162352" y="4324645"/>
                </a:cubicBezTo>
                <a:cubicBezTo>
                  <a:pt x="4150349" y="4300070"/>
                  <a:pt x="4134729" y="4277401"/>
                  <a:pt x="4122536" y="4253014"/>
                </a:cubicBezTo>
                <a:close/>
                <a:moveTo>
                  <a:pt x="4113010" y="4165383"/>
                </a:moveTo>
                <a:lnTo>
                  <a:pt x="4113010" y="4165384"/>
                </a:lnTo>
                <a:lnTo>
                  <a:pt x="4116915" y="4192388"/>
                </a:lnTo>
                <a:lnTo>
                  <a:pt x="4116915" y="4192387"/>
                </a:lnTo>
                <a:cubicBezTo>
                  <a:pt x="4117011" y="4182767"/>
                  <a:pt x="4116439" y="4173480"/>
                  <a:pt x="4113010" y="4165383"/>
                </a:cubicBezTo>
                <a:close/>
                <a:moveTo>
                  <a:pt x="4100628" y="3885338"/>
                </a:moveTo>
                <a:lnTo>
                  <a:pt x="4100628" y="3885339"/>
                </a:lnTo>
                <a:cubicBezTo>
                  <a:pt x="4110344" y="3897722"/>
                  <a:pt x="4117750" y="3910319"/>
                  <a:pt x="4123009" y="3923125"/>
                </a:cubicBezTo>
                <a:lnTo>
                  <a:pt x="4132513" y="3962160"/>
                </a:lnTo>
                <a:lnTo>
                  <a:pt x="4116821" y="4043838"/>
                </a:lnTo>
                <a:lnTo>
                  <a:pt x="4116820" y="4043839"/>
                </a:lnTo>
                <a:cubicBezTo>
                  <a:pt x="4108057" y="4063842"/>
                  <a:pt x="4102675" y="4083702"/>
                  <a:pt x="4101699" y="4103825"/>
                </a:cubicBezTo>
                <a:lnTo>
                  <a:pt x="4101699" y="4103826"/>
                </a:lnTo>
                <a:lnTo>
                  <a:pt x="4103666" y="4134255"/>
                </a:lnTo>
                <a:lnTo>
                  <a:pt x="4113010" y="4165382"/>
                </a:lnTo>
                <a:lnTo>
                  <a:pt x="4101699" y="4103826"/>
                </a:lnTo>
                <a:lnTo>
                  <a:pt x="4116820" y="4043840"/>
                </a:lnTo>
                <a:lnTo>
                  <a:pt x="4116821" y="4043838"/>
                </a:lnTo>
                <a:lnTo>
                  <a:pt x="4130123" y="4002410"/>
                </a:lnTo>
                <a:lnTo>
                  <a:pt x="4132513" y="3962160"/>
                </a:lnTo>
                <a:lnTo>
                  <a:pt x="4132513" y="3962159"/>
                </a:lnTo>
                <a:cubicBezTo>
                  <a:pt x="4130251" y="3935727"/>
                  <a:pt x="4120060" y="3910104"/>
                  <a:pt x="4100628" y="3885338"/>
                </a:cubicBezTo>
                <a:close/>
                <a:moveTo>
                  <a:pt x="4115391" y="3670561"/>
                </a:moveTo>
                <a:lnTo>
                  <a:pt x="4117820" y="3680164"/>
                </a:lnTo>
                <a:lnTo>
                  <a:pt x="4113772" y="3734837"/>
                </a:lnTo>
                <a:lnTo>
                  <a:pt x="4113772" y="3734838"/>
                </a:lnTo>
                <a:cubicBezTo>
                  <a:pt x="4112820" y="3741316"/>
                  <a:pt x="4111486" y="3749126"/>
                  <a:pt x="4114154" y="3754653"/>
                </a:cubicBezTo>
                <a:lnTo>
                  <a:pt x="4120511" y="3789776"/>
                </a:lnTo>
                <a:lnTo>
                  <a:pt x="4105580" y="3822472"/>
                </a:lnTo>
                <a:cubicBezTo>
                  <a:pt x="4098532" y="3831902"/>
                  <a:pt x="4092912" y="3842046"/>
                  <a:pt x="4091245" y="3852619"/>
                </a:cubicBezTo>
                <a:lnTo>
                  <a:pt x="4091245" y="3852620"/>
                </a:lnTo>
                <a:lnTo>
                  <a:pt x="4092025" y="3868764"/>
                </a:lnTo>
                <a:lnTo>
                  <a:pt x="4100628" y="3885337"/>
                </a:lnTo>
                <a:lnTo>
                  <a:pt x="4091245" y="3852620"/>
                </a:lnTo>
                <a:lnTo>
                  <a:pt x="4105580" y="3822473"/>
                </a:lnTo>
                <a:cubicBezTo>
                  <a:pt x="4113772" y="3811614"/>
                  <a:pt x="4118916" y="3800897"/>
                  <a:pt x="4120511" y="3789777"/>
                </a:cubicBezTo>
                <a:lnTo>
                  <a:pt x="4120511" y="3789776"/>
                </a:lnTo>
                <a:cubicBezTo>
                  <a:pt x="4122107" y="3778655"/>
                  <a:pt x="4120154" y="3767130"/>
                  <a:pt x="4114154" y="3754652"/>
                </a:cubicBezTo>
                <a:lnTo>
                  <a:pt x="4113772" y="3734838"/>
                </a:lnTo>
                <a:lnTo>
                  <a:pt x="4117820" y="3680164"/>
                </a:lnTo>
                <a:lnTo>
                  <a:pt x="4117820" y="3680163"/>
                </a:lnTo>
                <a:close/>
                <a:moveTo>
                  <a:pt x="4185711" y="2836172"/>
                </a:moveTo>
                <a:lnTo>
                  <a:pt x="4177020" y="2848793"/>
                </a:lnTo>
                <a:cubicBezTo>
                  <a:pt x="4172020" y="2865010"/>
                  <a:pt x="4166162" y="2881307"/>
                  <a:pt x="4161416" y="2897785"/>
                </a:cubicBezTo>
                <a:lnTo>
                  <a:pt x="4160387" y="2903551"/>
                </a:lnTo>
                <a:lnTo>
                  <a:pt x="4157113" y="2914328"/>
                </a:lnTo>
                <a:lnTo>
                  <a:pt x="4152482" y="2947859"/>
                </a:lnTo>
                <a:lnTo>
                  <a:pt x="4152481" y="2947862"/>
                </a:lnTo>
                <a:lnTo>
                  <a:pt x="4152481" y="2947863"/>
                </a:lnTo>
                <a:cubicBezTo>
                  <a:pt x="4152112" y="2959157"/>
                  <a:pt x="4153112" y="2970576"/>
                  <a:pt x="4156065" y="2982149"/>
                </a:cubicBezTo>
                <a:lnTo>
                  <a:pt x="4167758" y="3077402"/>
                </a:lnTo>
                <a:lnTo>
                  <a:pt x="4155303" y="3172654"/>
                </a:lnTo>
                <a:cubicBezTo>
                  <a:pt x="4129394" y="3276480"/>
                  <a:pt x="4101962" y="3380305"/>
                  <a:pt x="4107676" y="3489467"/>
                </a:cubicBezTo>
                <a:cubicBezTo>
                  <a:pt x="4108628" y="3507563"/>
                  <a:pt x="4097007" y="3529090"/>
                  <a:pt x="4085577" y="3544713"/>
                </a:cubicBezTo>
                <a:cubicBezTo>
                  <a:pt x="4074719" y="3559668"/>
                  <a:pt x="4068860" y="3566811"/>
                  <a:pt x="4067955" y="3574408"/>
                </a:cubicBezTo>
                <a:lnTo>
                  <a:pt x="4067956" y="3574408"/>
                </a:lnTo>
                <a:lnTo>
                  <a:pt x="4067955" y="3574409"/>
                </a:lnTo>
                <a:cubicBezTo>
                  <a:pt x="4067050" y="3582005"/>
                  <a:pt x="4071099" y="3590054"/>
                  <a:pt x="4080053" y="3606818"/>
                </a:cubicBezTo>
                <a:cubicBezTo>
                  <a:pt x="4084435" y="3614820"/>
                  <a:pt x="4087101" y="3624726"/>
                  <a:pt x="4093579" y="3630633"/>
                </a:cubicBezTo>
                <a:lnTo>
                  <a:pt x="4109452" y="3651926"/>
                </a:lnTo>
                <a:lnTo>
                  <a:pt x="4093579" y="3630632"/>
                </a:lnTo>
                <a:cubicBezTo>
                  <a:pt x="4087101" y="3624725"/>
                  <a:pt x="4084435" y="3614819"/>
                  <a:pt x="4080053" y="3606817"/>
                </a:cubicBezTo>
                <a:cubicBezTo>
                  <a:pt x="4075576" y="3598435"/>
                  <a:pt x="4072325" y="3592232"/>
                  <a:pt x="4070307" y="3587174"/>
                </a:cubicBezTo>
                <a:lnTo>
                  <a:pt x="4067956" y="3574408"/>
                </a:lnTo>
                <a:lnTo>
                  <a:pt x="4073034" y="3562321"/>
                </a:lnTo>
                <a:cubicBezTo>
                  <a:pt x="4075969" y="3557716"/>
                  <a:pt x="4080148" y="3552191"/>
                  <a:pt x="4085577" y="3544714"/>
                </a:cubicBezTo>
                <a:cubicBezTo>
                  <a:pt x="4097007" y="3529091"/>
                  <a:pt x="4108628" y="3507564"/>
                  <a:pt x="4107676" y="3489468"/>
                </a:cubicBezTo>
                <a:cubicBezTo>
                  <a:pt x="4101962" y="3380306"/>
                  <a:pt x="4129394" y="3276481"/>
                  <a:pt x="4155303" y="3172655"/>
                </a:cubicBezTo>
                <a:cubicBezTo>
                  <a:pt x="4163305" y="3140650"/>
                  <a:pt x="4167543" y="3109026"/>
                  <a:pt x="4167758" y="3077402"/>
                </a:cubicBezTo>
                <a:lnTo>
                  <a:pt x="4167758" y="3077401"/>
                </a:lnTo>
                <a:cubicBezTo>
                  <a:pt x="4167972" y="3045777"/>
                  <a:pt x="4164162" y="3014153"/>
                  <a:pt x="4156065" y="2982148"/>
                </a:cubicBezTo>
                <a:lnTo>
                  <a:pt x="4152481" y="2947863"/>
                </a:lnTo>
                <a:lnTo>
                  <a:pt x="4152482" y="2947859"/>
                </a:lnTo>
                <a:lnTo>
                  <a:pt x="4160387" y="2903551"/>
                </a:lnTo>
                <a:lnTo>
                  <a:pt x="4177020" y="2848794"/>
                </a:lnTo>
                <a:cubicBezTo>
                  <a:pt x="4178353" y="2844317"/>
                  <a:pt x="4181639" y="2839983"/>
                  <a:pt x="4185711" y="2836173"/>
                </a:cubicBezTo>
                <a:close/>
                <a:moveTo>
                  <a:pt x="3701225" y="1508458"/>
                </a:moveTo>
                <a:lnTo>
                  <a:pt x="3673131" y="1596214"/>
                </a:lnTo>
                <a:cubicBezTo>
                  <a:pt x="3670654" y="1604979"/>
                  <a:pt x="3672179" y="1615837"/>
                  <a:pt x="3675036" y="1624981"/>
                </a:cubicBezTo>
                <a:cubicBezTo>
                  <a:pt x="3684752" y="1656224"/>
                  <a:pt x="3709137" y="1676037"/>
                  <a:pt x="3731617" y="1697754"/>
                </a:cubicBezTo>
                <a:cubicBezTo>
                  <a:pt x="3741524" y="1707280"/>
                  <a:pt x="3748572" y="1720424"/>
                  <a:pt x="3754286" y="1733189"/>
                </a:cubicBezTo>
                <a:cubicBezTo>
                  <a:pt x="3768957" y="1766336"/>
                  <a:pt x="3782101" y="1800247"/>
                  <a:pt x="3796007" y="1833776"/>
                </a:cubicBezTo>
                <a:cubicBezTo>
                  <a:pt x="3797341" y="1837014"/>
                  <a:pt x="3800770" y="1839680"/>
                  <a:pt x="3803628" y="1842159"/>
                </a:cubicBezTo>
                <a:cubicBezTo>
                  <a:pt x="3833729" y="1866923"/>
                  <a:pt x="3864018" y="1891498"/>
                  <a:pt x="3894119" y="1916455"/>
                </a:cubicBezTo>
                <a:cubicBezTo>
                  <a:pt x="3899833" y="1921217"/>
                  <a:pt x="3904025" y="1928077"/>
                  <a:pt x="3909549" y="1933220"/>
                </a:cubicBezTo>
                <a:cubicBezTo>
                  <a:pt x="3917169" y="1940460"/>
                  <a:pt x="3924410" y="1949604"/>
                  <a:pt x="3933554" y="1953414"/>
                </a:cubicBezTo>
                <a:cubicBezTo>
                  <a:pt x="3962319" y="1965225"/>
                  <a:pt x="3974703" y="1987895"/>
                  <a:pt x="3980037" y="2016470"/>
                </a:cubicBezTo>
                <a:cubicBezTo>
                  <a:pt x="3984990" y="2042571"/>
                  <a:pt x="3989182" y="2068670"/>
                  <a:pt x="3994896" y="2094579"/>
                </a:cubicBezTo>
                <a:cubicBezTo>
                  <a:pt x="4001754" y="2126202"/>
                  <a:pt x="4009184" y="2157637"/>
                  <a:pt x="4017567" y="2188880"/>
                </a:cubicBezTo>
                <a:cubicBezTo>
                  <a:pt x="4021187" y="2202405"/>
                  <a:pt x="4025377" y="2216693"/>
                  <a:pt x="4032807" y="2228315"/>
                </a:cubicBezTo>
                <a:cubicBezTo>
                  <a:pt x="4053382" y="2260891"/>
                  <a:pt x="4067288" y="2295754"/>
                  <a:pt x="4061764" y="2334045"/>
                </a:cubicBezTo>
                <a:cubicBezTo>
                  <a:pt x="4057382" y="2364716"/>
                  <a:pt x="4068622" y="2390435"/>
                  <a:pt x="4086149" y="2409486"/>
                </a:cubicBezTo>
                <a:cubicBezTo>
                  <a:pt x="4094103" y="2418155"/>
                  <a:pt x="4099616" y="2426977"/>
                  <a:pt x="4103250" y="2435913"/>
                </a:cubicBezTo>
                <a:lnTo>
                  <a:pt x="4109081" y="2463018"/>
                </a:lnTo>
                <a:lnTo>
                  <a:pt x="4109080" y="2463031"/>
                </a:lnTo>
                <a:lnTo>
                  <a:pt x="4100439" y="2518262"/>
                </a:lnTo>
                <a:lnTo>
                  <a:pt x="4100438" y="2518264"/>
                </a:lnTo>
                <a:cubicBezTo>
                  <a:pt x="4097771" y="2527790"/>
                  <a:pt x="4096627" y="2536458"/>
                  <a:pt x="4096794" y="2545006"/>
                </a:cubicBezTo>
                <a:lnTo>
                  <a:pt x="4096794" y="2545007"/>
                </a:lnTo>
                <a:cubicBezTo>
                  <a:pt x="4096960" y="2553556"/>
                  <a:pt x="4098437" y="2561986"/>
                  <a:pt x="4101008" y="2571035"/>
                </a:cubicBezTo>
                <a:cubicBezTo>
                  <a:pt x="4113010" y="2612946"/>
                  <a:pt x="4145587" y="2640951"/>
                  <a:pt x="4174162" y="2668002"/>
                </a:cubicBezTo>
                <a:cubicBezTo>
                  <a:pt x="4198547" y="2691055"/>
                  <a:pt x="4212264" y="2716964"/>
                  <a:pt x="4222552" y="2745349"/>
                </a:cubicBezTo>
                <a:lnTo>
                  <a:pt x="4222553" y="2745352"/>
                </a:lnTo>
                <a:lnTo>
                  <a:pt x="4228473" y="2778006"/>
                </a:lnTo>
                <a:lnTo>
                  <a:pt x="4228053" y="2785440"/>
                </a:lnTo>
                <a:lnTo>
                  <a:pt x="4217974" y="2811780"/>
                </a:lnTo>
                <a:lnTo>
                  <a:pt x="4217970" y="2811787"/>
                </a:lnTo>
                <a:lnTo>
                  <a:pt x="4217971" y="2811787"/>
                </a:lnTo>
                <a:lnTo>
                  <a:pt x="4217974" y="2811780"/>
                </a:lnTo>
                <a:lnTo>
                  <a:pt x="4227624" y="2793023"/>
                </a:lnTo>
                <a:lnTo>
                  <a:pt x="4228053" y="2785440"/>
                </a:lnTo>
                <a:lnTo>
                  <a:pt x="4229253" y="2782305"/>
                </a:lnTo>
                <a:lnTo>
                  <a:pt x="4228473" y="2778006"/>
                </a:lnTo>
                <a:lnTo>
                  <a:pt x="4228883" y="2770757"/>
                </a:lnTo>
                <a:lnTo>
                  <a:pt x="4222553" y="2745352"/>
                </a:lnTo>
                <a:lnTo>
                  <a:pt x="4222552" y="2745348"/>
                </a:lnTo>
                <a:cubicBezTo>
                  <a:pt x="4212264" y="2716963"/>
                  <a:pt x="4198547" y="2691054"/>
                  <a:pt x="4174162" y="2668001"/>
                </a:cubicBezTo>
                <a:cubicBezTo>
                  <a:pt x="4145587" y="2640950"/>
                  <a:pt x="4113010" y="2612945"/>
                  <a:pt x="4101008" y="2571034"/>
                </a:cubicBezTo>
                <a:lnTo>
                  <a:pt x="4096794" y="2545007"/>
                </a:lnTo>
                <a:lnTo>
                  <a:pt x="4100438" y="2518265"/>
                </a:lnTo>
                <a:lnTo>
                  <a:pt x="4100439" y="2518262"/>
                </a:lnTo>
                <a:lnTo>
                  <a:pt x="4107019" y="2490551"/>
                </a:lnTo>
                <a:lnTo>
                  <a:pt x="4109080" y="2463031"/>
                </a:lnTo>
                <a:lnTo>
                  <a:pt x="4109082" y="2463019"/>
                </a:lnTo>
                <a:lnTo>
                  <a:pt x="4109081" y="2463018"/>
                </a:lnTo>
                <a:lnTo>
                  <a:pt x="4109082" y="2463018"/>
                </a:lnTo>
                <a:cubicBezTo>
                  <a:pt x="4108200" y="2444777"/>
                  <a:pt x="4102057" y="2426822"/>
                  <a:pt x="4086149" y="2409485"/>
                </a:cubicBezTo>
                <a:cubicBezTo>
                  <a:pt x="4068622" y="2390434"/>
                  <a:pt x="4057382" y="2364715"/>
                  <a:pt x="4061764" y="2334044"/>
                </a:cubicBezTo>
                <a:cubicBezTo>
                  <a:pt x="4067288" y="2295753"/>
                  <a:pt x="4053382" y="2260890"/>
                  <a:pt x="4032807" y="2228314"/>
                </a:cubicBezTo>
                <a:cubicBezTo>
                  <a:pt x="4025377" y="2216692"/>
                  <a:pt x="4021187" y="2202404"/>
                  <a:pt x="4017567" y="2188879"/>
                </a:cubicBezTo>
                <a:cubicBezTo>
                  <a:pt x="4009184" y="2157636"/>
                  <a:pt x="4001754" y="2126201"/>
                  <a:pt x="3994896" y="2094578"/>
                </a:cubicBezTo>
                <a:cubicBezTo>
                  <a:pt x="3989182" y="2068669"/>
                  <a:pt x="3984990" y="2042570"/>
                  <a:pt x="3980037" y="2016469"/>
                </a:cubicBezTo>
                <a:cubicBezTo>
                  <a:pt x="3974703" y="1987894"/>
                  <a:pt x="3962319" y="1965224"/>
                  <a:pt x="3933554" y="1953413"/>
                </a:cubicBezTo>
                <a:cubicBezTo>
                  <a:pt x="3924410" y="1949603"/>
                  <a:pt x="3917169" y="1940459"/>
                  <a:pt x="3909549" y="1933219"/>
                </a:cubicBezTo>
                <a:cubicBezTo>
                  <a:pt x="3904025" y="1928076"/>
                  <a:pt x="3899833" y="1921216"/>
                  <a:pt x="3894119" y="1916454"/>
                </a:cubicBezTo>
                <a:cubicBezTo>
                  <a:pt x="3864018" y="1891497"/>
                  <a:pt x="3833729" y="1866922"/>
                  <a:pt x="3803628" y="1842158"/>
                </a:cubicBezTo>
                <a:cubicBezTo>
                  <a:pt x="3800770" y="1839679"/>
                  <a:pt x="3797341" y="1837013"/>
                  <a:pt x="3796007" y="1833775"/>
                </a:cubicBezTo>
                <a:cubicBezTo>
                  <a:pt x="3782101" y="1800246"/>
                  <a:pt x="3768958" y="1766335"/>
                  <a:pt x="3754286" y="1733188"/>
                </a:cubicBezTo>
                <a:cubicBezTo>
                  <a:pt x="3748572" y="1720423"/>
                  <a:pt x="3741524" y="1707279"/>
                  <a:pt x="3731618" y="1697753"/>
                </a:cubicBezTo>
                <a:cubicBezTo>
                  <a:pt x="3709138" y="1676036"/>
                  <a:pt x="3684752" y="1656223"/>
                  <a:pt x="3675036" y="1624980"/>
                </a:cubicBezTo>
                <a:cubicBezTo>
                  <a:pt x="3672180" y="1615836"/>
                  <a:pt x="3670655" y="1604978"/>
                  <a:pt x="3673132" y="1596213"/>
                </a:cubicBezTo>
                <a:close/>
                <a:moveTo>
                  <a:pt x="3719830" y="1459073"/>
                </a:moveTo>
                <a:lnTo>
                  <a:pt x="3719829" y="1459074"/>
                </a:lnTo>
                <a:lnTo>
                  <a:pt x="3710612" y="1481572"/>
                </a:lnTo>
                <a:close/>
                <a:moveTo>
                  <a:pt x="3739023" y="1268758"/>
                </a:moveTo>
                <a:cubicBezTo>
                  <a:pt x="3739475" y="1275402"/>
                  <a:pt x="3741047" y="1281689"/>
                  <a:pt x="3744190" y="1286070"/>
                </a:cubicBezTo>
                <a:cubicBezTo>
                  <a:pt x="3758763" y="1306930"/>
                  <a:pt x="3765003" y="1328553"/>
                  <a:pt x="3766527" y="1350628"/>
                </a:cubicBezTo>
                <a:lnTo>
                  <a:pt x="3760933" y="1413840"/>
                </a:lnTo>
                <a:lnTo>
                  <a:pt x="3766528" y="1350627"/>
                </a:lnTo>
                <a:cubicBezTo>
                  <a:pt x="3765003" y="1328552"/>
                  <a:pt x="3758764" y="1306930"/>
                  <a:pt x="3744190" y="1286069"/>
                </a:cubicBezTo>
                <a:close/>
                <a:moveTo>
                  <a:pt x="3680752" y="773035"/>
                </a:moveTo>
                <a:lnTo>
                  <a:pt x="3680752" y="773036"/>
                </a:lnTo>
                <a:cubicBezTo>
                  <a:pt x="3683038" y="800277"/>
                  <a:pt x="3686276" y="827330"/>
                  <a:pt x="3688752" y="854380"/>
                </a:cubicBezTo>
                <a:cubicBezTo>
                  <a:pt x="3691038" y="878957"/>
                  <a:pt x="3691800" y="903723"/>
                  <a:pt x="3719805" y="915344"/>
                </a:cubicBezTo>
                <a:cubicBezTo>
                  <a:pt x="3724187" y="917060"/>
                  <a:pt x="3727425" y="922774"/>
                  <a:pt x="3730283" y="927156"/>
                </a:cubicBezTo>
                <a:cubicBezTo>
                  <a:pt x="3774291" y="994786"/>
                  <a:pt x="3773147" y="1030981"/>
                  <a:pt x="3726663" y="1097088"/>
                </a:cubicBezTo>
                <a:cubicBezTo>
                  <a:pt x="3721901" y="1103946"/>
                  <a:pt x="3718471" y="1118614"/>
                  <a:pt x="3722281" y="1123186"/>
                </a:cubicBezTo>
                <a:cubicBezTo>
                  <a:pt x="3738093" y="1142618"/>
                  <a:pt x="3745142" y="1162954"/>
                  <a:pt x="3747000" y="1184029"/>
                </a:cubicBezTo>
                <a:cubicBezTo>
                  <a:pt x="3745142" y="1162954"/>
                  <a:pt x="3738094" y="1142617"/>
                  <a:pt x="3722282" y="1123185"/>
                </a:cubicBezTo>
                <a:cubicBezTo>
                  <a:pt x="3718472" y="1118613"/>
                  <a:pt x="3721902" y="1103945"/>
                  <a:pt x="3726664" y="1097087"/>
                </a:cubicBezTo>
                <a:cubicBezTo>
                  <a:pt x="3773148" y="1030980"/>
                  <a:pt x="3774292" y="994785"/>
                  <a:pt x="3730284" y="927155"/>
                </a:cubicBezTo>
                <a:cubicBezTo>
                  <a:pt x="3727426" y="922773"/>
                  <a:pt x="3724188" y="917059"/>
                  <a:pt x="3719806" y="915343"/>
                </a:cubicBezTo>
                <a:cubicBezTo>
                  <a:pt x="3691800" y="903722"/>
                  <a:pt x="3691038" y="878956"/>
                  <a:pt x="3688752" y="854379"/>
                </a:cubicBezTo>
                <a:close/>
                <a:moveTo>
                  <a:pt x="3736153" y="517851"/>
                </a:moveTo>
                <a:lnTo>
                  <a:pt x="3727235" y="556048"/>
                </a:lnTo>
                <a:cubicBezTo>
                  <a:pt x="3725139" y="564049"/>
                  <a:pt x="3719615" y="572623"/>
                  <a:pt x="3720757" y="580051"/>
                </a:cubicBezTo>
                <a:cubicBezTo>
                  <a:pt x="3724091" y="601579"/>
                  <a:pt x="3721662" y="622201"/>
                  <a:pt x="3717376" y="642538"/>
                </a:cubicBezTo>
                <a:lnTo>
                  <a:pt x="3704853" y="694928"/>
                </a:lnTo>
                <a:lnTo>
                  <a:pt x="3717377" y="642537"/>
                </a:lnTo>
                <a:cubicBezTo>
                  <a:pt x="3721663" y="622201"/>
                  <a:pt x="3724092" y="601578"/>
                  <a:pt x="3720758" y="580050"/>
                </a:cubicBezTo>
                <a:cubicBezTo>
                  <a:pt x="3719616" y="572622"/>
                  <a:pt x="3725140" y="564048"/>
                  <a:pt x="3727236" y="556047"/>
                </a:cubicBezTo>
                <a:close/>
                <a:moveTo>
                  <a:pt x="3749448" y="298169"/>
                </a:moveTo>
                <a:lnTo>
                  <a:pt x="3734666" y="313533"/>
                </a:lnTo>
                <a:lnTo>
                  <a:pt x="3734666" y="313533"/>
                </a:lnTo>
                <a:lnTo>
                  <a:pt x="3734665" y="313534"/>
                </a:lnTo>
                <a:cubicBezTo>
                  <a:pt x="3730473" y="316390"/>
                  <a:pt x="3732759" y="330299"/>
                  <a:pt x="3734093" y="338871"/>
                </a:cubicBezTo>
                <a:lnTo>
                  <a:pt x="3734100" y="338903"/>
                </a:lnTo>
                <a:lnTo>
                  <a:pt x="3744000" y="395640"/>
                </a:lnTo>
                <a:lnTo>
                  <a:pt x="3740190" y="367328"/>
                </a:lnTo>
                <a:lnTo>
                  <a:pt x="3734100" y="338903"/>
                </a:lnTo>
                <a:lnTo>
                  <a:pt x="3734094" y="338870"/>
                </a:lnTo>
                <a:cubicBezTo>
                  <a:pt x="3733427" y="334584"/>
                  <a:pt x="3732522" y="328964"/>
                  <a:pt x="3732308" y="324058"/>
                </a:cubicBezTo>
                <a:lnTo>
                  <a:pt x="3734666" y="313533"/>
                </a:lnTo>
                <a:close/>
                <a:moveTo>
                  <a:pt x="3756993" y="281568"/>
                </a:moveTo>
                <a:lnTo>
                  <a:pt x="3752098" y="295415"/>
                </a:lnTo>
                <a:lnTo>
                  <a:pt x="3752099" y="295415"/>
                </a:lnTo>
                <a:close/>
                <a:moveTo>
                  <a:pt x="3743673" y="24486"/>
                </a:moveTo>
                <a:lnTo>
                  <a:pt x="3741410" y="74129"/>
                </a:lnTo>
                <a:cubicBezTo>
                  <a:pt x="3742333" y="91492"/>
                  <a:pt x="3744643" y="108703"/>
                  <a:pt x="3747334" y="125861"/>
                </a:cubicBezTo>
                <a:lnTo>
                  <a:pt x="3751729" y="153388"/>
                </a:lnTo>
                <a:lnTo>
                  <a:pt x="3760002" y="228944"/>
                </a:lnTo>
                <a:lnTo>
                  <a:pt x="3755543" y="177271"/>
                </a:lnTo>
                <a:lnTo>
                  <a:pt x="3751729" y="153388"/>
                </a:lnTo>
                <a:lnTo>
                  <a:pt x="3751530" y="151569"/>
                </a:lnTo>
                <a:cubicBezTo>
                  <a:pt x="3747300" y="125876"/>
                  <a:pt x="3742795" y="100174"/>
                  <a:pt x="3741411" y="74129"/>
                </a:cubicBezTo>
                <a:close/>
                <a:moveTo>
                  <a:pt x="3741092" y="0"/>
                </a:moveTo>
                <a:lnTo>
                  <a:pt x="4205201" y="0"/>
                </a:lnTo>
                <a:lnTo>
                  <a:pt x="4204073" y="2817"/>
                </a:lnTo>
                <a:cubicBezTo>
                  <a:pt x="4195691" y="21486"/>
                  <a:pt x="4193023" y="43012"/>
                  <a:pt x="4189974" y="63587"/>
                </a:cubicBezTo>
                <a:cubicBezTo>
                  <a:pt x="4184450" y="101308"/>
                  <a:pt x="4181020" y="139219"/>
                  <a:pt x="4176068" y="176939"/>
                </a:cubicBezTo>
                <a:cubicBezTo>
                  <a:pt x="4174924" y="184941"/>
                  <a:pt x="4172830" y="194085"/>
                  <a:pt x="4168066" y="200182"/>
                </a:cubicBezTo>
                <a:cubicBezTo>
                  <a:pt x="4136061" y="241901"/>
                  <a:pt x="4127108" y="292579"/>
                  <a:pt x="4130154" y="340774"/>
                </a:cubicBezTo>
                <a:cubicBezTo>
                  <a:pt x="4132443" y="378686"/>
                  <a:pt x="4134157" y="415835"/>
                  <a:pt x="4130919" y="453364"/>
                </a:cubicBezTo>
                <a:cubicBezTo>
                  <a:pt x="4130727" y="456222"/>
                  <a:pt x="4131109" y="460032"/>
                  <a:pt x="4132633" y="462126"/>
                </a:cubicBezTo>
                <a:cubicBezTo>
                  <a:pt x="4142729" y="475081"/>
                  <a:pt x="4143491" y="488607"/>
                  <a:pt x="4145205" y="505182"/>
                </a:cubicBezTo>
                <a:cubicBezTo>
                  <a:pt x="4147683" y="528615"/>
                  <a:pt x="4145967" y="550141"/>
                  <a:pt x="4141777" y="571860"/>
                </a:cubicBezTo>
                <a:cubicBezTo>
                  <a:pt x="4138729" y="587672"/>
                  <a:pt x="4132443" y="603673"/>
                  <a:pt x="4124440" y="617772"/>
                </a:cubicBezTo>
                <a:cubicBezTo>
                  <a:pt x="4113200" y="637392"/>
                  <a:pt x="4108820" y="656255"/>
                  <a:pt x="4123678" y="674923"/>
                </a:cubicBezTo>
                <a:cubicBezTo>
                  <a:pt x="4139491" y="695116"/>
                  <a:pt x="4133967" y="717977"/>
                  <a:pt x="4134537" y="740268"/>
                </a:cubicBezTo>
                <a:cubicBezTo>
                  <a:pt x="4134729" y="749982"/>
                  <a:pt x="4134347" y="760270"/>
                  <a:pt x="4136823" y="769605"/>
                </a:cubicBezTo>
                <a:cubicBezTo>
                  <a:pt x="4143873" y="796655"/>
                  <a:pt x="4154541" y="822756"/>
                  <a:pt x="4159303" y="850189"/>
                </a:cubicBezTo>
                <a:cubicBezTo>
                  <a:pt x="4161970" y="865430"/>
                  <a:pt x="4157207" y="882384"/>
                  <a:pt x="4153779" y="898198"/>
                </a:cubicBezTo>
                <a:cubicBezTo>
                  <a:pt x="4150159" y="914200"/>
                  <a:pt x="4144635" y="930011"/>
                  <a:pt x="4138919" y="945444"/>
                </a:cubicBezTo>
                <a:cubicBezTo>
                  <a:pt x="4135109" y="955920"/>
                  <a:pt x="4131489" y="967350"/>
                  <a:pt x="4124630" y="975733"/>
                </a:cubicBezTo>
                <a:cubicBezTo>
                  <a:pt x="4109010" y="994785"/>
                  <a:pt x="4106342" y="1014406"/>
                  <a:pt x="4114534" y="1036887"/>
                </a:cubicBezTo>
                <a:cubicBezTo>
                  <a:pt x="4115868" y="1040315"/>
                  <a:pt x="4115868" y="1044315"/>
                  <a:pt x="4116058" y="1048125"/>
                </a:cubicBezTo>
                <a:cubicBezTo>
                  <a:pt x="4120058" y="1109091"/>
                  <a:pt x="4122536" y="1170051"/>
                  <a:pt x="4128632" y="1230633"/>
                </a:cubicBezTo>
                <a:cubicBezTo>
                  <a:pt x="4131109" y="1255206"/>
                  <a:pt x="4141967" y="1278829"/>
                  <a:pt x="4148825" y="1303024"/>
                </a:cubicBezTo>
                <a:cubicBezTo>
                  <a:pt x="4150159" y="1307978"/>
                  <a:pt x="4152255" y="1313504"/>
                  <a:pt x="4151301" y="1318456"/>
                </a:cubicBezTo>
                <a:cubicBezTo>
                  <a:pt x="4141777" y="1372368"/>
                  <a:pt x="4155683" y="1422854"/>
                  <a:pt x="4173972" y="1472575"/>
                </a:cubicBezTo>
                <a:cubicBezTo>
                  <a:pt x="4175878" y="1477717"/>
                  <a:pt x="4175306" y="1484004"/>
                  <a:pt x="4174924" y="1489720"/>
                </a:cubicBezTo>
                <a:cubicBezTo>
                  <a:pt x="4173592" y="1505724"/>
                  <a:pt x="4166924" y="1523059"/>
                  <a:pt x="4170924" y="1537537"/>
                </a:cubicBezTo>
                <a:cubicBezTo>
                  <a:pt x="4181974" y="1576019"/>
                  <a:pt x="4195309" y="1614120"/>
                  <a:pt x="4212073" y="1650317"/>
                </a:cubicBezTo>
                <a:cubicBezTo>
                  <a:pt x="4229028" y="1687086"/>
                  <a:pt x="4243316" y="1721185"/>
                  <a:pt x="4226173" y="1763287"/>
                </a:cubicBezTo>
                <a:cubicBezTo>
                  <a:pt x="4218932" y="1781194"/>
                  <a:pt x="4224076" y="1804816"/>
                  <a:pt x="4225981" y="1825393"/>
                </a:cubicBezTo>
                <a:cubicBezTo>
                  <a:pt x="4227504" y="1840441"/>
                  <a:pt x="4236078" y="1854920"/>
                  <a:pt x="4236078" y="1869780"/>
                </a:cubicBezTo>
                <a:cubicBezTo>
                  <a:pt x="4236078" y="1909408"/>
                  <a:pt x="4246174" y="1944649"/>
                  <a:pt x="4266749" y="1978940"/>
                </a:cubicBezTo>
                <a:cubicBezTo>
                  <a:pt x="4274749" y="1992279"/>
                  <a:pt x="4269416" y="2013043"/>
                  <a:pt x="4271512" y="2030378"/>
                </a:cubicBezTo>
                <a:cubicBezTo>
                  <a:pt x="4273987" y="2048668"/>
                  <a:pt x="4276274" y="2067525"/>
                  <a:pt x="4281800" y="2085054"/>
                </a:cubicBezTo>
                <a:cubicBezTo>
                  <a:pt x="4296278" y="2130393"/>
                  <a:pt x="4312661" y="2175163"/>
                  <a:pt x="4327901" y="2220312"/>
                </a:cubicBezTo>
                <a:cubicBezTo>
                  <a:pt x="4340476" y="2257459"/>
                  <a:pt x="4330569" y="2294039"/>
                  <a:pt x="4325236" y="2330806"/>
                </a:cubicBezTo>
                <a:cubicBezTo>
                  <a:pt x="4321805" y="2353859"/>
                  <a:pt x="4313613" y="2375383"/>
                  <a:pt x="4325807" y="2401292"/>
                </a:cubicBezTo>
                <a:cubicBezTo>
                  <a:pt x="4337427" y="2426059"/>
                  <a:pt x="4334759" y="2457492"/>
                  <a:pt x="4341047" y="2485307"/>
                </a:cubicBezTo>
                <a:cubicBezTo>
                  <a:pt x="4346380" y="2508742"/>
                  <a:pt x="4354954" y="2531409"/>
                  <a:pt x="4363336" y="2554079"/>
                </a:cubicBezTo>
                <a:cubicBezTo>
                  <a:pt x="4374768" y="2584942"/>
                  <a:pt x="4386767" y="2615421"/>
                  <a:pt x="4381054" y="2649143"/>
                </a:cubicBezTo>
                <a:cubicBezTo>
                  <a:pt x="4374575" y="2687436"/>
                  <a:pt x="4398960" y="2713723"/>
                  <a:pt x="4415154" y="2743826"/>
                </a:cubicBezTo>
                <a:cubicBezTo>
                  <a:pt x="4426202" y="2764590"/>
                  <a:pt x="4434395" y="2787259"/>
                  <a:pt x="4441254" y="2809930"/>
                </a:cubicBezTo>
                <a:cubicBezTo>
                  <a:pt x="4450207" y="2840219"/>
                  <a:pt x="4455542" y="2871462"/>
                  <a:pt x="4464304" y="2901943"/>
                </a:cubicBezTo>
                <a:cubicBezTo>
                  <a:pt x="4477448" y="2948047"/>
                  <a:pt x="4487736" y="2994722"/>
                  <a:pt x="4480497" y="3042728"/>
                </a:cubicBezTo>
                <a:cubicBezTo>
                  <a:pt x="4477259" y="3064827"/>
                  <a:pt x="4477448" y="3085403"/>
                  <a:pt x="4482212" y="3107500"/>
                </a:cubicBezTo>
                <a:cubicBezTo>
                  <a:pt x="4490023" y="3143695"/>
                  <a:pt x="4490976" y="3180844"/>
                  <a:pt x="4520122" y="3209993"/>
                </a:cubicBezTo>
                <a:cubicBezTo>
                  <a:pt x="4530410" y="3220280"/>
                  <a:pt x="4533076" y="3238758"/>
                  <a:pt x="4538410" y="3253809"/>
                </a:cubicBezTo>
                <a:cubicBezTo>
                  <a:pt x="4544699" y="3271145"/>
                  <a:pt x="4541459" y="3283908"/>
                  <a:pt x="4523170" y="3293244"/>
                </a:cubicBezTo>
                <a:cubicBezTo>
                  <a:pt x="4514979" y="3297434"/>
                  <a:pt x="4506978" y="3309437"/>
                  <a:pt x="4505643" y="3318771"/>
                </a:cubicBezTo>
                <a:cubicBezTo>
                  <a:pt x="4501643" y="3346776"/>
                  <a:pt x="4507549" y="3372495"/>
                  <a:pt x="4520504" y="3399546"/>
                </a:cubicBezTo>
                <a:cubicBezTo>
                  <a:pt x="4532697" y="3424883"/>
                  <a:pt x="4531362" y="3456508"/>
                  <a:pt x="4536124" y="3485275"/>
                </a:cubicBezTo>
                <a:cubicBezTo>
                  <a:pt x="4539554" y="3505657"/>
                  <a:pt x="4546602" y="3526042"/>
                  <a:pt x="4546602" y="3546617"/>
                </a:cubicBezTo>
                <a:cubicBezTo>
                  <a:pt x="4546602" y="3572146"/>
                  <a:pt x="4540506" y="3597482"/>
                  <a:pt x="4538221" y="3623201"/>
                </a:cubicBezTo>
                <a:cubicBezTo>
                  <a:pt x="4536316" y="3643204"/>
                  <a:pt x="4537079" y="3663589"/>
                  <a:pt x="4534792" y="3683591"/>
                </a:cubicBezTo>
                <a:cubicBezTo>
                  <a:pt x="4533076" y="3699976"/>
                  <a:pt x="4528696" y="3716168"/>
                  <a:pt x="4525077" y="3732361"/>
                </a:cubicBezTo>
                <a:cubicBezTo>
                  <a:pt x="4523742" y="3738267"/>
                  <a:pt x="4518597" y="3744173"/>
                  <a:pt x="4519359" y="3749506"/>
                </a:cubicBezTo>
                <a:cubicBezTo>
                  <a:pt x="4527552" y="3802467"/>
                  <a:pt x="4490976" y="3840569"/>
                  <a:pt x="4474782" y="3885338"/>
                </a:cubicBezTo>
                <a:cubicBezTo>
                  <a:pt x="4457636" y="3932394"/>
                  <a:pt x="4431347" y="3977925"/>
                  <a:pt x="4439157" y="4030503"/>
                </a:cubicBezTo>
                <a:cubicBezTo>
                  <a:pt x="4443919" y="4062318"/>
                  <a:pt x="4454971" y="4092989"/>
                  <a:pt x="4461639" y="4124614"/>
                </a:cubicBezTo>
                <a:cubicBezTo>
                  <a:pt x="4463924" y="4135854"/>
                  <a:pt x="4463542" y="4148427"/>
                  <a:pt x="4461256" y="4159667"/>
                </a:cubicBezTo>
                <a:cubicBezTo>
                  <a:pt x="4450777" y="4213961"/>
                  <a:pt x="4449253" y="4267493"/>
                  <a:pt x="4466400" y="4320837"/>
                </a:cubicBezTo>
                <a:cubicBezTo>
                  <a:pt x="4469259" y="4329979"/>
                  <a:pt x="4471924" y="4339695"/>
                  <a:pt x="4471924" y="4349222"/>
                </a:cubicBezTo>
                <a:cubicBezTo>
                  <a:pt x="4471924" y="4401419"/>
                  <a:pt x="4467924" y="4452665"/>
                  <a:pt x="4449253" y="4502579"/>
                </a:cubicBezTo>
                <a:cubicBezTo>
                  <a:pt x="4442967" y="4519343"/>
                  <a:pt x="4446967" y="4539728"/>
                  <a:pt x="4445443" y="4558207"/>
                </a:cubicBezTo>
                <a:cubicBezTo>
                  <a:pt x="4444111" y="4575351"/>
                  <a:pt x="4443539" y="4592878"/>
                  <a:pt x="4439157" y="4609452"/>
                </a:cubicBezTo>
                <a:cubicBezTo>
                  <a:pt x="4432681" y="4633647"/>
                  <a:pt x="4431919" y="4656126"/>
                  <a:pt x="4437633" y="4681083"/>
                </a:cubicBezTo>
                <a:cubicBezTo>
                  <a:pt x="4442967" y="4704895"/>
                  <a:pt x="4440301" y="4730614"/>
                  <a:pt x="4440491" y="4755381"/>
                </a:cubicBezTo>
                <a:cubicBezTo>
                  <a:pt x="4440681" y="4783004"/>
                  <a:pt x="4440871" y="4810627"/>
                  <a:pt x="4439919" y="4838250"/>
                </a:cubicBezTo>
                <a:cubicBezTo>
                  <a:pt x="4439539" y="4849300"/>
                  <a:pt x="4431919" y="4861873"/>
                  <a:pt x="4434967" y="4871019"/>
                </a:cubicBezTo>
                <a:cubicBezTo>
                  <a:pt x="4445254" y="4900546"/>
                  <a:pt x="4432872" y="4930075"/>
                  <a:pt x="4438395" y="4959602"/>
                </a:cubicBezTo>
                <a:cubicBezTo>
                  <a:pt x="4441254" y="4974082"/>
                  <a:pt x="4433444" y="4990465"/>
                  <a:pt x="4432681" y="5006086"/>
                </a:cubicBezTo>
                <a:cubicBezTo>
                  <a:pt x="4431347" y="5031614"/>
                  <a:pt x="4431919" y="5057141"/>
                  <a:pt x="4431537" y="5082670"/>
                </a:cubicBezTo>
                <a:cubicBezTo>
                  <a:pt x="4431347" y="5091052"/>
                  <a:pt x="4430585" y="5099245"/>
                  <a:pt x="4430202" y="5107627"/>
                </a:cubicBezTo>
                <a:cubicBezTo>
                  <a:pt x="4429823" y="5115057"/>
                  <a:pt x="4428108" y="5122867"/>
                  <a:pt x="4429440" y="5129916"/>
                </a:cubicBezTo>
                <a:cubicBezTo>
                  <a:pt x="4434205" y="5155445"/>
                  <a:pt x="4442016" y="5180591"/>
                  <a:pt x="4445063" y="5206308"/>
                </a:cubicBezTo>
                <a:cubicBezTo>
                  <a:pt x="4447729" y="5228597"/>
                  <a:pt x="4444111" y="5251650"/>
                  <a:pt x="4446015" y="5274129"/>
                </a:cubicBezTo>
                <a:cubicBezTo>
                  <a:pt x="4449253" y="5313754"/>
                  <a:pt x="4454971" y="5353379"/>
                  <a:pt x="4458589" y="5393005"/>
                </a:cubicBezTo>
                <a:cubicBezTo>
                  <a:pt x="4459351" y="5401579"/>
                  <a:pt x="4454587" y="5410531"/>
                  <a:pt x="4454207" y="5419295"/>
                </a:cubicBezTo>
                <a:cubicBezTo>
                  <a:pt x="4453255" y="5446728"/>
                  <a:pt x="4453063" y="5474161"/>
                  <a:pt x="4452493" y="5501594"/>
                </a:cubicBezTo>
                <a:cubicBezTo>
                  <a:pt x="4452301" y="5517215"/>
                  <a:pt x="4452873" y="5533027"/>
                  <a:pt x="4451160" y="5548460"/>
                </a:cubicBezTo>
                <a:cubicBezTo>
                  <a:pt x="4448873" y="5568842"/>
                  <a:pt x="4445443" y="5587321"/>
                  <a:pt x="4460304" y="5606372"/>
                </a:cubicBezTo>
                <a:cubicBezTo>
                  <a:pt x="4483354" y="5635711"/>
                  <a:pt x="4474400" y="5673050"/>
                  <a:pt x="4479734" y="5706959"/>
                </a:cubicBezTo>
                <a:cubicBezTo>
                  <a:pt x="4481069" y="5715723"/>
                  <a:pt x="4481259" y="5724678"/>
                  <a:pt x="4482782" y="5733440"/>
                </a:cubicBezTo>
                <a:cubicBezTo>
                  <a:pt x="4485641" y="5749634"/>
                  <a:pt x="4488879" y="5765635"/>
                  <a:pt x="4492119" y="5781830"/>
                </a:cubicBezTo>
                <a:cubicBezTo>
                  <a:pt x="4492690" y="5784686"/>
                  <a:pt x="4492881" y="5787924"/>
                  <a:pt x="4493834" y="5790592"/>
                </a:cubicBezTo>
                <a:cubicBezTo>
                  <a:pt x="4501833" y="5815169"/>
                  <a:pt x="4510977" y="5839361"/>
                  <a:pt x="4517455" y="5864318"/>
                </a:cubicBezTo>
                <a:cubicBezTo>
                  <a:pt x="4520695" y="5876511"/>
                  <a:pt x="4521076" y="5890037"/>
                  <a:pt x="4519359" y="5902610"/>
                </a:cubicBezTo>
                <a:cubicBezTo>
                  <a:pt x="4514407" y="5939377"/>
                  <a:pt x="4512311" y="5975764"/>
                  <a:pt x="4519551" y="6012723"/>
                </a:cubicBezTo>
                <a:cubicBezTo>
                  <a:pt x="4522408" y="6027392"/>
                  <a:pt x="4517645" y="6043776"/>
                  <a:pt x="4515931" y="6059397"/>
                </a:cubicBezTo>
                <a:cubicBezTo>
                  <a:pt x="4511360" y="6096736"/>
                  <a:pt x="4506405" y="6134075"/>
                  <a:pt x="4502025" y="6171605"/>
                </a:cubicBezTo>
                <a:cubicBezTo>
                  <a:pt x="4499358" y="6195037"/>
                  <a:pt x="4497833" y="6218660"/>
                  <a:pt x="4495167" y="6242093"/>
                </a:cubicBezTo>
                <a:cubicBezTo>
                  <a:pt x="4491927" y="6269144"/>
                  <a:pt x="4486975" y="6296005"/>
                  <a:pt x="4484306" y="6323058"/>
                </a:cubicBezTo>
                <a:cubicBezTo>
                  <a:pt x="4481259" y="6353919"/>
                  <a:pt x="4480688" y="6384972"/>
                  <a:pt x="4477448" y="6415833"/>
                </a:cubicBezTo>
                <a:cubicBezTo>
                  <a:pt x="4471162" y="6472225"/>
                  <a:pt x="4463733" y="6528424"/>
                  <a:pt x="4456683" y="6584812"/>
                </a:cubicBezTo>
                <a:cubicBezTo>
                  <a:pt x="4449825" y="6639488"/>
                  <a:pt x="4443729" y="6694164"/>
                  <a:pt x="4435157" y="6748458"/>
                </a:cubicBezTo>
                <a:cubicBezTo>
                  <a:pt x="4431537" y="6771319"/>
                  <a:pt x="4421630" y="6793035"/>
                  <a:pt x="4416106" y="6815516"/>
                </a:cubicBezTo>
                <a:lnTo>
                  <a:pt x="4406407" y="6858000"/>
                </a:lnTo>
                <a:lnTo>
                  <a:pt x="4234154" y="6858000"/>
                </a:lnTo>
                <a:lnTo>
                  <a:pt x="0" y="6858000"/>
                </a:lnTo>
                <a:lnTo>
                  <a:pt x="0" y="2"/>
                </a:lnTo>
                <a:lnTo>
                  <a:pt x="3741092" y="1"/>
                </a:lnTo>
                <a:lnTo>
                  <a:pt x="3743810" y="21486"/>
                </a:lnTo>
                <a:close/>
              </a:path>
            </a:pathLst>
          </a:cu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3" name="Group 192">
            <a:extLst>
              <a:ext uri="{FF2B5EF4-FFF2-40B4-BE49-F238E27FC236}">
                <a16:creationId xmlns:a16="http://schemas.microsoft.com/office/drawing/2014/main" id="{54A1C8FD-E5B7-4BEC-A74A-A55FB8EA7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B20D202D-5E48-4B15-9AF5-71BED4FCF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68D6A069-9380-4E59-A0DA-07053EE8E5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echthoek 1">
            <a:extLst>
              <a:ext uri="{FF2B5EF4-FFF2-40B4-BE49-F238E27FC236}">
                <a16:creationId xmlns:a16="http://schemas.microsoft.com/office/drawing/2014/main" id="{5FC52095-ACD1-47B0-BD0C-85D1229DC1CF}"/>
              </a:ext>
            </a:extLst>
          </p:cNvPr>
          <p:cNvSpPr/>
          <p:nvPr/>
        </p:nvSpPr>
        <p:spPr>
          <a:xfrm>
            <a:off x="5158424" y="2484680"/>
            <a:ext cx="7691119" cy="268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Aanleiding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Obs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ervatiedoel</a:t>
            </a:r>
            <a:endParaRPr lang="en-US" sz="2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bg1">
                  <a:alpha val="8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Observatie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vragen</a:t>
            </a:r>
            <a:endParaRPr lang="en-US" sz="2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bg1">
                  <a:alpha val="8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Wat 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weet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je al van het kind? 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Dossieronderzoek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en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gesprekken</a:t>
            </a:r>
            <a:endParaRPr lang="en-US" sz="2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bg1">
                  <a:alpha val="8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Wat </a:t>
            </a:r>
            <a:r>
              <a:rPr lang="en-US" sz="22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weet</a:t>
            </a:r>
            <a:r>
              <a:rPr lang="en-US" sz="2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je van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het 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gedrag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dat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‘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normaal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’ 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te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zien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moet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zijn</a:t>
            </a:r>
            <a:r>
              <a:rPr lang="en-US" sz="2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>
                    <a:alpha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? OPS!!</a:t>
            </a:r>
            <a:endParaRPr lang="en-US" sz="2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bg1">
                  <a:alpha val="8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14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B98306E-9E18-4399-841A-DB212E4A2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nl-NL" sz="5400"/>
              <a:t>Wat moet je</a:t>
            </a:r>
            <a:br>
              <a:rPr lang="nl-NL" sz="5400"/>
            </a:br>
            <a:r>
              <a:rPr lang="nl-NL" sz="5400"/>
              <a:t>weten van </a:t>
            </a:r>
            <a:br>
              <a:rPr lang="nl-NL" sz="5400"/>
            </a:br>
            <a:r>
              <a:rPr lang="nl-NL" sz="5400"/>
              <a:t>tevoren?</a:t>
            </a:r>
          </a:p>
        </p:txBody>
      </p:sp>
      <p:sp>
        <p:nvSpPr>
          <p:cNvPr id="30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ijdelijke aanduiding voor inhoud 2">
            <a:extLst>
              <a:ext uri="{FF2B5EF4-FFF2-40B4-BE49-F238E27FC236}">
                <a16:creationId xmlns:a16="http://schemas.microsoft.com/office/drawing/2014/main" id="{50C5FBCA-5F0B-48D1-8274-6EFB724077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14037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612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1E4387F2-EBB6-4EAD-8B9C-673E5C65AEF0}"/>
              </a:ext>
            </a:extLst>
          </p:cNvPr>
          <p:cNvSpPr/>
          <p:nvPr/>
        </p:nvSpPr>
        <p:spPr>
          <a:xfrm>
            <a:off x="1000124" y="1153112"/>
            <a:ext cx="10366930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285750"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Eigen </a:t>
            </a:r>
            <a:r>
              <a:rPr lang="en-US" b="1" dirty="0" err="1">
                <a:solidFill>
                  <a:prstClr val="black"/>
                </a:solidFill>
                <a:latin typeface="Century Gothic" panose="020B0502020202020204"/>
              </a:rPr>
              <a:t>mening</a:t>
            </a: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: 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je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vindt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te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veel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kijkt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daardoor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niet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goed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meer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naar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wat er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gebeurt</a:t>
            </a:r>
            <a:endParaRPr lang="en-US" dirty="0">
              <a:solidFill>
                <a:prstClr val="black"/>
              </a:solidFill>
              <a:latin typeface="Century Gothic" panose="020B0502020202020204"/>
            </a:endParaRPr>
          </a:p>
          <a:p>
            <a:pPr marL="285750"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prstClr val="black"/>
                </a:solidFill>
                <a:latin typeface="Century Gothic" panose="020B0502020202020204"/>
              </a:rPr>
              <a:t>Emotionele</a:t>
            </a: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entury Gothic" panose="020B0502020202020204"/>
              </a:rPr>
              <a:t>betrokkenheid</a:t>
            </a: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: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bijv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je bent dol op het kind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signaleert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daardoor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minder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goed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negatief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gedrag</a:t>
            </a:r>
            <a:endParaRPr lang="en-US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285750"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Halo-effect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: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bijv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je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vindt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het kind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altijd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lief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voor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anderen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legt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het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gedrag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dat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je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ziet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ook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altijd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zo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uit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. </a:t>
            </a:r>
            <a:endParaRPr lang="en-US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285750"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Horn-effect: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bijv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. Je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vindt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het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onzeker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kind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denkt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ziet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daardoor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van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alles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wat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hij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doet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uit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onzekerheid</a:t>
            </a:r>
            <a:endParaRPr lang="en-US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285750"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prstClr val="black"/>
                </a:solidFill>
                <a:latin typeface="Century Gothic" panose="020B0502020202020204"/>
              </a:rPr>
              <a:t>Vooroordeel</a:t>
            </a: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: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bijv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. Je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denkt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dat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kind met twee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moeders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wel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vader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moet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missen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daarom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ongelukkig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is</a:t>
            </a:r>
            <a:endParaRPr lang="en-US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285750"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prstClr val="black"/>
                </a:solidFill>
                <a:latin typeface="Century Gothic" panose="020B0502020202020204"/>
              </a:rPr>
              <a:t>Projectie</a:t>
            </a: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: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jij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vindt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bijv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.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Jouw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college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bazig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denkt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te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zien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dat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het kind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dat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je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observeert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last heft van de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bazigheid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.</a:t>
            </a:r>
            <a:endParaRPr lang="en-US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285750"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Stemming: 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je bent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zelf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supervrolijk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omdat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je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jarig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bent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ziet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geen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enkel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probleem</a:t>
            </a:r>
            <a:endParaRPr lang="en-US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285750"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prstClr val="black"/>
                </a:solidFill>
                <a:latin typeface="Century Gothic" panose="020B0502020202020204"/>
              </a:rPr>
              <a:t>Ervaring</a:t>
            </a:r>
            <a:r>
              <a:rPr lang="en-US" b="1" dirty="0">
                <a:solidFill>
                  <a:prstClr val="black"/>
                </a:solidFill>
                <a:latin typeface="Century Gothic" panose="020B0502020202020204"/>
              </a:rPr>
              <a:t>: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omdat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je al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veel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kinderen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gezien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hebt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denk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je’o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ja,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dit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is ‘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zo’n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kind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en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je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kijkt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niet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meer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open </a:t>
            </a:r>
            <a:r>
              <a:rPr lang="en-US" dirty="0" err="1">
                <a:solidFill>
                  <a:prstClr val="black"/>
                </a:solidFill>
                <a:latin typeface="Century Gothic" panose="020B0502020202020204"/>
              </a:rPr>
              <a:t>naar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 het kind.</a:t>
            </a:r>
            <a:endParaRPr lang="en-US" b="1" dirty="0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3F2E0E2D-2F78-41F2-8334-1A3F45CB3814}"/>
              </a:ext>
            </a:extLst>
          </p:cNvPr>
          <p:cNvSpPr/>
          <p:nvPr/>
        </p:nvSpPr>
        <p:spPr>
          <a:xfrm>
            <a:off x="1141434" y="138410"/>
            <a:ext cx="1022562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Zo objectief mogelijk observeren: valkuilen</a:t>
            </a:r>
          </a:p>
        </p:txBody>
      </p:sp>
    </p:spTree>
    <p:extLst>
      <p:ext uri="{BB962C8B-B14F-4D97-AF65-F5344CB8AC3E}">
        <p14:creationId xmlns:p14="http://schemas.microsoft.com/office/powerpoint/2010/main" val="141455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6DD2588C-891C-45E4-9022-5FF8A15B5F7E}"/>
              </a:ext>
            </a:extLst>
          </p:cNvPr>
          <p:cNvSpPr/>
          <p:nvPr/>
        </p:nvSpPr>
        <p:spPr>
          <a:xfrm>
            <a:off x="977713" y="1560835"/>
            <a:ext cx="4969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https://www.youtube.com/watch?v=Kmm7aTIqgvs</a:t>
            </a:r>
            <a:endParaRPr lang="nl-NL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FDD2F0A6-2F69-4EB8-BC67-32114FA36942}"/>
              </a:ext>
            </a:extLst>
          </p:cNvPr>
          <p:cNvSpPr/>
          <p:nvPr/>
        </p:nvSpPr>
        <p:spPr>
          <a:xfrm>
            <a:off x="848049" y="462260"/>
            <a:ext cx="7714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jongen in de bouwhoek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169CCD3-09FE-4FB4-B502-C87F92A4DBFD}"/>
              </a:ext>
            </a:extLst>
          </p:cNvPr>
          <p:cNvSpPr txBox="1"/>
          <p:nvPr/>
        </p:nvSpPr>
        <p:spPr>
          <a:xfrm>
            <a:off x="1066800" y="2581275"/>
            <a:ext cx="1060489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Jullie observeren in deze film de jongen met het korte haar en het kuifje en de grijze trui. We noemen hem Bas.</a:t>
            </a:r>
          </a:p>
          <a:p>
            <a:r>
              <a:rPr lang="nl-NL" dirty="0"/>
              <a:t>Hij is 6 jaar. Zijn ouders vinden dat hij slecht kan samenspelen en vragen hoe het in de klas gaat.</a:t>
            </a:r>
          </a:p>
          <a:p>
            <a:r>
              <a:rPr lang="nl-NL" dirty="0"/>
              <a:t>Je wilt er goed antwoord op kunnen geven en gaat hem observeren.</a:t>
            </a:r>
          </a:p>
          <a:p>
            <a:endParaRPr lang="nl-NL" dirty="0"/>
          </a:p>
          <a:p>
            <a:pPr marL="342900" indent="-342900">
              <a:buAutoNum type="arabicPeriod"/>
            </a:pPr>
            <a:r>
              <a:rPr lang="nl-NL" dirty="0"/>
              <a:t>Ga naar de vragen in dia 3 en probeer zoveel mogelijk te beantwoorden voordat je gaat observeren</a:t>
            </a:r>
          </a:p>
          <a:p>
            <a:pPr marL="342900" indent="-342900">
              <a:buAutoNum type="arabicPeriod"/>
            </a:pPr>
            <a:r>
              <a:rPr lang="nl-NL" dirty="0"/>
              <a:t>Waar zou je allemaal op kunnen letten als het om ‘samenspelen’ gaat? (denk aan: verbaal en non-verbaal</a:t>
            </a:r>
          </a:p>
          <a:p>
            <a:r>
              <a:rPr lang="nl-NL" dirty="0"/>
              <a:t>       gedrag..</a:t>
            </a:r>
          </a:p>
          <a:p>
            <a:pPr marL="342900" indent="-342900">
              <a:buAutoNum type="arabicPeriod" startAt="3"/>
            </a:pPr>
            <a:r>
              <a:rPr lang="nl-NL" dirty="0"/>
              <a:t>Welke observatievraag/observatievragen heb je?</a:t>
            </a:r>
          </a:p>
          <a:p>
            <a:pPr marL="342900" indent="-342900">
              <a:buAutoNum type="arabicPeriod" startAt="3"/>
            </a:pPr>
            <a:r>
              <a:rPr lang="nl-NL" dirty="0"/>
              <a:t>Bekijk de video. Schrijf op wat je ziet/hoort dat Bas doet.</a:t>
            </a:r>
          </a:p>
          <a:p>
            <a:pPr marL="342900" indent="-342900">
              <a:buAutoNum type="arabicPeriod" startAt="3"/>
            </a:pPr>
            <a:r>
              <a:rPr lang="nl-NL" dirty="0"/>
              <a:t>Hoe leg je het gedrag van Bas uit: wat denk je dat hij wil/voelt/denkt en kan?</a:t>
            </a:r>
          </a:p>
          <a:p>
            <a:pPr marL="342900" indent="-342900">
              <a:buAutoNum type="arabicPeriod" startAt="3"/>
            </a:pPr>
            <a:r>
              <a:rPr lang="nl-NL" dirty="0"/>
              <a:t>Ga terug naar je observatievraag en schrijf het antwoord op. </a:t>
            </a:r>
          </a:p>
          <a:p>
            <a:pPr marL="342900" indent="-342900">
              <a:buAutoNum type="arabicPeriod" startAt="3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0500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9218BAE-2027-46C9-BDAA-9112BBE1DDD4}"/>
              </a:ext>
            </a:extLst>
          </p:cNvPr>
          <p:cNvSpPr/>
          <p:nvPr/>
        </p:nvSpPr>
        <p:spPr>
          <a:xfrm>
            <a:off x="728148" y="662285"/>
            <a:ext cx="85449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Het meisje in de peutergroep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8580DEF-F0DC-4576-AB5B-B4707B448E7A}"/>
              </a:ext>
            </a:extLst>
          </p:cNvPr>
          <p:cNvSpPr txBox="1"/>
          <p:nvPr/>
        </p:nvSpPr>
        <p:spPr>
          <a:xfrm>
            <a:off x="942975" y="2124075"/>
            <a:ext cx="11019491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In deze video kijken jullie naar een meisje van net 3 jaar die in een peutergroep zit. We noemen haar Eva.</a:t>
            </a:r>
          </a:p>
          <a:p>
            <a:r>
              <a:rPr lang="nl-NL" dirty="0"/>
              <a:t>De ouders van Eva en jullie als leidsters vinden dat Eva zich wel een beetje bijzonder gedraagt. Ze lijkt vaak een </a:t>
            </a:r>
          </a:p>
          <a:p>
            <a:r>
              <a:rPr lang="nl-NL" dirty="0"/>
              <a:t>Beetje rond te dwalen. Niemand heeft last van haar, maar hoe zit het eigenlijk met haar spelontwikkeling?</a:t>
            </a:r>
          </a:p>
          <a:p>
            <a:endParaRPr lang="nl-NL" dirty="0"/>
          </a:p>
          <a:p>
            <a:pPr marL="342900" indent="-342900">
              <a:buAutoNum type="arabicPeriod"/>
            </a:pPr>
            <a:r>
              <a:rPr lang="nl-NL" dirty="0"/>
              <a:t>Ga naar de vragen in dia 3. Wat weet je van het samenspel van een kind van 3? Zoek het op als je het niet</a:t>
            </a:r>
          </a:p>
          <a:p>
            <a:r>
              <a:rPr lang="nl-NL" dirty="0"/>
              <a:t>      meer goed weet.</a:t>
            </a:r>
          </a:p>
          <a:p>
            <a:r>
              <a:rPr lang="nl-NL" dirty="0"/>
              <a:t>2. De observatievragen de jullie hebben zijn: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Heeft Eva zelf spelideeën?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Hoe speelt Eva samen met andere kinderen?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/>
              <a:t>3. Bekijk een stukje video waarin Eva met haar blokje speelt, </a:t>
            </a:r>
            <a:r>
              <a:rPr lang="nl-NL" dirty="0" err="1"/>
              <a:t>scroll</a:t>
            </a:r>
            <a:r>
              <a:rPr lang="nl-NL" dirty="0"/>
              <a:t> door naar een stukje waarin ze met een jongetje </a:t>
            </a:r>
          </a:p>
          <a:p>
            <a:r>
              <a:rPr lang="nl-NL" dirty="0"/>
              <a:t>Duplo bouwt, </a:t>
            </a:r>
            <a:r>
              <a:rPr lang="nl-NL" dirty="0" err="1"/>
              <a:t>scroll</a:t>
            </a:r>
            <a:r>
              <a:rPr lang="nl-NL" dirty="0"/>
              <a:t> door naar een stukje waar ze met 2 andere kinderen en een leidster vormen puzzelt.</a:t>
            </a:r>
          </a:p>
          <a:p>
            <a:endParaRPr lang="nl-NL" dirty="0"/>
          </a:p>
          <a:p>
            <a:r>
              <a:rPr lang="nl-NL" dirty="0"/>
              <a:t>4. Maak aantekeningen van Eva’s gedrag: hoe ziet haar spel eruit/ wat doet ze precies? Hoe ziet haar omgang met/</a:t>
            </a:r>
          </a:p>
          <a:p>
            <a:r>
              <a:rPr lang="nl-NL" dirty="0"/>
              <a:t>Reactie op andere kinderen eruit? Let op: wat ze doet, hoe ze beweegt, oogcontact, praten/geluiden maken.</a:t>
            </a:r>
          </a:p>
          <a:p>
            <a:endParaRPr lang="nl-NL" dirty="0"/>
          </a:p>
          <a:p>
            <a:r>
              <a:rPr lang="nl-NL" dirty="0"/>
              <a:t>5. Hoe leg je haar gedrag uit? En wat zou je willen antwoorden op de observatievragen?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06CDD51D-239D-4608-B5E6-597D11792C38}"/>
              </a:ext>
            </a:extLst>
          </p:cNvPr>
          <p:cNvSpPr/>
          <p:nvPr/>
        </p:nvSpPr>
        <p:spPr>
          <a:xfrm>
            <a:off x="942975" y="1724647"/>
            <a:ext cx="3867341" cy="59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https://www.youtube.com/watch?v=Z9tJBluH1Zw</a:t>
            </a:r>
            <a:r>
              <a:rPr lang="nl-NL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488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358EF14B-0216-43AE-9E9C-E0245DEB741C}"/>
              </a:ext>
            </a:extLst>
          </p:cNvPr>
          <p:cNvSpPr/>
          <p:nvPr/>
        </p:nvSpPr>
        <p:spPr>
          <a:xfrm>
            <a:off x="1028700" y="1967266"/>
            <a:ext cx="2628900" cy="254725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Welke</a:t>
            </a:r>
            <a:r>
              <a:rPr lang="en-US" sz="3600" b="1" kern="1200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 tips </a:t>
            </a:r>
            <a:r>
              <a:rPr lang="en-US" sz="3600" b="1" kern="1200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heb</a:t>
            </a:r>
            <a:r>
              <a:rPr lang="en-US" sz="3600" b="1" kern="1200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 je </a:t>
            </a:r>
            <a:r>
              <a:rPr lang="en-US" sz="3600" b="1" kern="1200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voor</a:t>
            </a:r>
            <a:r>
              <a:rPr lang="en-US" sz="3600" b="1" kern="1200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600" b="1" kern="1200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jezelf</a:t>
            </a:r>
            <a:r>
              <a:rPr lang="en-US" sz="3600" b="1" kern="1200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j-lt"/>
                <a:ea typeface="+mj-ea"/>
                <a:cs typeface="+mj-cs"/>
              </a:rPr>
              <a:t>?</a:t>
            </a:r>
          </a:p>
        </p:txBody>
      </p:sp>
      <p:pic>
        <p:nvPicPr>
          <p:cNvPr id="3074" name="Picture 2" descr="Man De Hand Te Schrijven Wat Heb Je Geleerd? Met Zwarte Stift Op Visuele  Scherm. Geïsoleerd Op De Hemel. Business, Technologie, Internet Concept.  Stock Foto Royalty-Vrije Foto, Plaatjes, Beelden En Stock Fotografie.">
            <a:extLst>
              <a:ext uri="{FF2B5EF4-FFF2-40B4-BE49-F238E27FC236}">
                <a16:creationId xmlns:a16="http://schemas.microsoft.com/office/drawing/2014/main" id="{3A3A8687-04B1-432E-889F-EBD2EBCE0A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7316" y="888346"/>
            <a:ext cx="6780700" cy="5078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1886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722</Words>
  <Application>Microsoft Office PowerPoint</Application>
  <PresentationFormat>Breedbeeld</PresentationFormat>
  <Paragraphs>61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Les 2 methodiek periode 9 PW</vt:lpstr>
      <vt:lpstr>PowerPoint-presentatie</vt:lpstr>
      <vt:lpstr>Wat moet je weten van  tevoren?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2 methodiek periode 9 PW</dc:title>
  <dc:creator>Laura Beeftink</dc:creator>
  <cp:lastModifiedBy>Laura Beeftink</cp:lastModifiedBy>
  <cp:revision>4</cp:revision>
  <dcterms:created xsi:type="dcterms:W3CDTF">2021-08-24T11:27:28Z</dcterms:created>
  <dcterms:modified xsi:type="dcterms:W3CDTF">2021-08-24T12:11:33Z</dcterms:modified>
</cp:coreProperties>
</file>